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algn="l" defTabSz="1279750" rtl="0" eaLnBrk="0" fontAlgn="base" hangingPunct="0">
      <a:spcBef>
        <a:spcPct val="0"/>
      </a:spcBef>
      <a:spcAft>
        <a:spcPct val="0"/>
      </a:spcAft>
      <a:defRPr sz="25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39875" indent="-436695" algn="l" defTabSz="1279750" rtl="0" eaLnBrk="0" fontAlgn="base" hangingPunct="0">
      <a:spcBef>
        <a:spcPct val="0"/>
      </a:spcBef>
      <a:spcAft>
        <a:spcPct val="0"/>
      </a:spcAft>
      <a:defRPr sz="25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79750" indent="-873390" algn="l" defTabSz="1279750" rtl="0" eaLnBrk="0" fontAlgn="base" hangingPunct="0">
      <a:spcBef>
        <a:spcPct val="0"/>
      </a:spcBef>
      <a:spcAft>
        <a:spcPct val="0"/>
      </a:spcAft>
      <a:defRPr sz="25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919625" indent="-1310086" algn="l" defTabSz="1279750" rtl="0" eaLnBrk="0" fontAlgn="base" hangingPunct="0">
      <a:spcBef>
        <a:spcPct val="0"/>
      </a:spcBef>
      <a:spcAft>
        <a:spcPct val="0"/>
      </a:spcAft>
      <a:defRPr sz="25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559500" indent="-1746781" algn="l" defTabSz="1279750" rtl="0" eaLnBrk="0" fontAlgn="base" hangingPunct="0">
      <a:spcBef>
        <a:spcPct val="0"/>
      </a:spcBef>
      <a:spcAft>
        <a:spcPct val="0"/>
      </a:spcAft>
      <a:defRPr sz="25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1015898" algn="l" defTabSz="406359" rtl="0" eaLnBrk="1" latinLnBrk="0" hangingPunct="1">
      <a:defRPr sz="25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1219078" algn="l" defTabSz="406359" rtl="0" eaLnBrk="1" latinLnBrk="0" hangingPunct="1">
      <a:defRPr sz="25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1422258" algn="l" defTabSz="406359" rtl="0" eaLnBrk="1" latinLnBrk="0" hangingPunct="1">
      <a:defRPr sz="25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1625437" algn="l" defTabSz="406359" rtl="0" eaLnBrk="1" latinLnBrk="0" hangingPunct="1">
      <a:defRPr sz="25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158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3888" y="384"/>
      </p:cViewPr>
      <p:guideLst>
        <p:guide orient="horz" pos="4032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4"/>
            <a:ext cx="8161020" cy="274404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0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1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DBC58-82B7-4CAC-883B-FC1263E86A37}" type="datetimeFigureOut">
              <a:rPr lang="en-US"/>
              <a:pPr>
                <a:defRPr/>
              </a:pPr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63A1E-C68F-4E7F-AD66-1A881F2981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950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29C28-0A08-404E-99D8-4EE04D01AC16}" type="datetimeFigureOut">
              <a:rPr lang="en-US"/>
              <a:pPr>
                <a:defRPr/>
              </a:pPr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2ECF2-126E-4FA6-8DA3-11AAA21E27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66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445390" y="2154346"/>
            <a:ext cx="5103971" cy="45875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3476" y="2154346"/>
            <a:ext cx="15151894" cy="45875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20DC-675C-4A8B-A07A-2B43FADF85B5}" type="datetimeFigureOut">
              <a:rPr lang="en-US"/>
              <a:pPr>
                <a:defRPr/>
              </a:pPr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C09FA-0556-45ED-A033-EE1D17C041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091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3682B-DDDD-4BCE-A7E1-7BB24C8050C9}" type="datetimeFigureOut">
              <a:rPr lang="en-US"/>
              <a:pPr>
                <a:defRPr/>
              </a:pPr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4921F-6DAD-4D45-99B6-16637D054D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0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59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16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2pPr>
            <a:lvl3pPr marL="1280032" indent="0">
              <a:buNone/>
              <a:defRPr sz="2222">
                <a:solidFill>
                  <a:schemeClr val="tx1">
                    <a:tint val="75000"/>
                  </a:schemeClr>
                </a:solidFill>
              </a:defRPr>
            </a:lvl3pPr>
            <a:lvl4pPr marL="1920048" indent="0">
              <a:buNone/>
              <a:defRPr sz="1955">
                <a:solidFill>
                  <a:schemeClr val="tx1">
                    <a:tint val="75000"/>
                  </a:schemeClr>
                </a:solidFill>
              </a:defRPr>
            </a:lvl4pPr>
            <a:lvl5pPr marL="2560064" indent="0">
              <a:buNone/>
              <a:defRPr sz="1955">
                <a:solidFill>
                  <a:schemeClr val="tx1">
                    <a:tint val="75000"/>
                  </a:schemeClr>
                </a:solidFill>
              </a:defRPr>
            </a:lvl5pPr>
            <a:lvl6pPr marL="3200080" indent="0">
              <a:buNone/>
              <a:defRPr sz="1955">
                <a:solidFill>
                  <a:schemeClr val="tx1">
                    <a:tint val="75000"/>
                  </a:schemeClr>
                </a:solidFill>
              </a:defRPr>
            </a:lvl6pPr>
            <a:lvl7pPr marL="3840096" indent="0">
              <a:buNone/>
              <a:defRPr sz="1955">
                <a:solidFill>
                  <a:schemeClr val="tx1">
                    <a:tint val="75000"/>
                  </a:schemeClr>
                </a:solidFill>
              </a:defRPr>
            </a:lvl7pPr>
            <a:lvl8pPr marL="4480112" indent="0">
              <a:buNone/>
              <a:defRPr sz="1955">
                <a:solidFill>
                  <a:schemeClr val="tx1">
                    <a:tint val="75000"/>
                  </a:schemeClr>
                </a:solidFill>
              </a:defRPr>
            </a:lvl8pPr>
            <a:lvl9pPr marL="5120128" indent="0">
              <a:buNone/>
              <a:defRPr sz="19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250AA-3A2F-42FD-BAFF-BA7595F1FD97}" type="datetimeFigureOut">
              <a:rPr lang="en-US"/>
              <a:pPr>
                <a:defRPr/>
              </a:pPr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F0BDE-B70A-43F8-B953-EB17B2D46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80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3475" y="12546755"/>
            <a:ext cx="10127932" cy="35482953"/>
          </a:xfrm>
        </p:spPr>
        <p:txBody>
          <a:bodyPr/>
          <a:lstStyle>
            <a:lvl1pPr>
              <a:defRPr sz="3911"/>
            </a:lvl1pPr>
            <a:lvl2pPr>
              <a:defRPr sz="3377"/>
            </a:lvl2pPr>
            <a:lvl3pPr>
              <a:defRPr sz="2800"/>
            </a:lvl3pPr>
            <a:lvl4pPr>
              <a:defRPr sz="2533"/>
            </a:lvl4pPr>
            <a:lvl5pPr>
              <a:defRPr sz="2533"/>
            </a:lvl5pPr>
            <a:lvl6pPr>
              <a:defRPr sz="2533"/>
            </a:lvl6pPr>
            <a:lvl7pPr>
              <a:defRPr sz="2533"/>
            </a:lvl7pPr>
            <a:lvl8pPr>
              <a:defRPr sz="2533"/>
            </a:lvl8pPr>
            <a:lvl9pPr>
              <a:defRPr sz="25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428" y="12546755"/>
            <a:ext cx="10127932" cy="35482953"/>
          </a:xfrm>
        </p:spPr>
        <p:txBody>
          <a:bodyPr/>
          <a:lstStyle>
            <a:lvl1pPr>
              <a:defRPr sz="3911"/>
            </a:lvl1pPr>
            <a:lvl2pPr>
              <a:defRPr sz="3377"/>
            </a:lvl2pPr>
            <a:lvl3pPr>
              <a:defRPr sz="2800"/>
            </a:lvl3pPr>
            <a:lvl4pPr>
              <a:defRPr sz="2533"/>
            </a:lvl4pPr>
            <a:lvl5pPr>
              <a:defRPr sz="2533"/>
            </a:lvl5pPr>
            <a:lvl6pPr>
              <a:defRPr sz="2533"/>
            </a:lvl6pPr>
            <a:lvl7pPr>
              <a:defRPr sz="2533"/>
            </a:lvl7pPr>
            <a:lvl8pPr>
              <a:defRPr sz="2533"/>
            </a:lvl8pPr>
            <a:lvl9pPr>
              <a:defRPr sz="25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D27F2-DBD8-41D0-8972-EACE17AC65CE}" type="datetimeFigureOut">
              <a:rPr lang="en-US"/>
              <a:pPr>
                <a:defRPr/>
              </a:pPr>
              <a:t>5/20/2024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F5196-87B0-4A3A-B4BC-C0AFD1B59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4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865545"/>
            <a:ext cx="4242197" cy="1194222"/>
          </a:xfrm>
        </p:spPr>
        <p:txBody>
          <a:bodyPr anchor="b"/>
          <a:lstStyle>
            <a:lvl1pPr marL="0" indent="0">
              <a:buNone/>
              <a:defRPr sz="3377" b="1"/>
            </a:lvl1pPr>
            <a:lvl2pPr marL="640016" indent="0">
              <a:buNone/>
              <a:defRPr sz="2800" b="1"/>
            </a:lvl2pPr>
            <a:lvl3pPr marL="1280032" indent="0">
              <a:buNone/>
              <a:defRPr sz="2533" b="1"/>
            </a:lvl3pPr>
            <a:lvl4pPr marL="1920048" indent="0">
              <a:buNone/>
              <a:defRPr sz="2222" b="1"/>
            </a:lvl4pPr>
            <a:lvl5pPr marL="2560064" indent="0">
              <a:buNone/>
              <a:defRPr sz="2222" b="1"/>
            </a:lvl5pPr>
            <a:lvl6pPr marL="3200080" indent="0">
              <a:buNone/>
              <a:defRPr sz="2222" b="1"/>
            </a:lvl6pPr>
            <a:lvl7pPr marL="3840096" indent="0">
              <a:buNone/>
              <a:defRPr sz="2222" b="1"/>
            </a:lvl7pPr>
            <a:lvl8pPr marL="4480112" indent="0">
              <a:buNone/>
              <a:defRPr sz="2222" b="1"/>
            </a:lvl8pPr>
            <a:lvl9pPr marL="5120128" indent="0">
              <a:buNone/>
              <a:defRPr sz="222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" y="4059767"/>
            <a:ext cx="4242197" cy="7375738"/>
          </a:xfrm>
        </p:spPr>
        <p:txBody>
          <a:bodyPr/>
          <a:lstStyle>
            <a:lvl1pPr>
              <a:defRPr sz="3377"/>
            </a:lvl1pPr>
            <a:lvl2pPr>
              <a:defRPr sz="2800"/>
            </a:lvl2pPr>
            <a:lvl3pPr>
              <a:defRPr sz="2533"/>
            </a:lvl3pPr>
            <a:lvl4pPr>
              <a:defRPr sz="2222"/>
            </a:lvl4pPr>
            <a:lvl5pPr>
              <a:defRPr sz="2222"/>
            </a:lvl5pPr>
            <a:lvl6pPr>
              <a:defRPr sz="2222"/>
            </a:lvl6pPr>
            <a:lvl7pPr>
              <a:defRPr sz="2222"/>
            </a:lvl7pPr>
            <a:lvl8pPr>
              <a:defRPr sz="2222"/>
            </a:lvl8pPr>
            <a:lvl9pPr>
              <a:defRPr sz="22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7" y="2865545"/>
            <a:ext cx="4243864" cy="1194222"/>
          </a:xfrm>
        </p:spPr>
        <p:txBody>
          <a:bodyPr anchor="b"/>
          <a:lstStyle>
            <a:lvl1pPr marL="0" indent="0">
              <a:buNone/>
              <a:defRPr sz="3377" b="1"/>
            </a:lvl1pPr>
            <a:lvl2pPr marL="640016" indent="0">
              <a:buNone/>
              <a:defRPr sz="2800" b="1"/>
            </a:lvl2pPr>
            <a:lvl3pPr marL="1280032" indent="0">
              <a:buNone/>
              <a:defRPr sz="2533" b="1"/>
            </a:lvl3pPr>
            <a:lvl4pPr marL="1920048" indent="0">
              <a:buNone/>
              <a:defRPr sz="2222" b="1"/>
            </a:lvl4pPr>
            <a:lvl5pPr marL="2560064" indent="0">
              <a:buNone/>
              <a:defRPr sz="2222" b="1"/>
            </a:lvl5pPr>
            <a:lvl6pPr marL="3200080" indent="0">
              <a:buNone/>
              <a:defRPr sz="2222" b="1"/>
            </a:lvl6pPr>
            <a:lvl7pPr marL="3840096" indent="0">
              <a:buNone/>
              <a:defRPr sz="2222" b="1"/>
            </a:lvl7pPr>
            <a:lvl8pPr marL="4480112" indent="0">
              <a:buNone/>
              <a:defRPr sz="2222" b="1"/>
            </a:lvl8pPr>
            <a:lvl9pPr marL="5120128" indent="0">
              <a:buNone/>
              <a:defRPr sz="222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7" y="4059767"/>
            <a:ext cx="4243864" cy="7375738"/>
          </a:xfrm>
        </p:spPr>
        <p:txBody>
          <a:bodyPr/>
          <a:lstStyle>
            <a:lvl1pPr>
              <a:defRPr sz="3377"/>
            </a:lvl1pPr>
            <a:lvl2pPr>
              <a:defRPr sz="2800"/>
            </a:lvl2pPr>
            <a:lvl3pPr>
              <a:defRPr sz="2533"/>
            </a:lvl3pPr>
            <a:lvl4pPr>
              <a:defRPr sz="2222"/>
            </a:lvl4pPr>
            <a:lvl5pPr>
              <a:defRPr sz="2222"/>
            </a:lvl5pPr>
            <a:lvl6pPr>
              <a:defRPr sz="2222"/>
            </a:lvl6pPr>
            <a:lvl7pPr>
              <a:defRPr sz="2222"/>
            </a:lvl7pPr>
            <a:lvl8pPr>
              <a:defRPr sz="2222"/>
            </a:lvl8pPr>
            <a:lvl9pPr>
              <a:defRPr sz="22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49A8C-3C60-488A-A408-38B6AD7E0C65}" type="datetimeFigureOut">
              <a:rPr lang="en-US"/>
              <a:pPr>
                <a:defRPr/>
              </a:pPr>
              <a:t>5/20/2024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E10A9-DE49-4039-AAA6-6BA811A1BB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903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EF751-AF3E-4F42-871A-51AC827431E8}" type="datetimeFigureOut">
              <a:rPr lang="en-US"/>
              <a:pPr>
                <a:defRPr/>
              </a:pPr>
              <a:t>5/20/2024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036B6-1A95-4030-8774-C1165CF334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066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040C4-15F2-4AF0-9AAC-04C13C85B43C}" type="datetimeFigureOut">
              <a:rPr lang="en-US"/>
              <a:pPr>
                <a:defRPr/>
              </a:pPr>
              <a:t>5/20/2024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A0F987-4EFA-4839-9BC1-80A6CE6632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284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1" y="509693"/>
            <a:ext cx="3158728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3" y="509695"/>
            <a:ext cx="5367337" cy="10925811"/>
          </a:xfrm>
        </p:spPr>
        <p:txBody>
          <a:bodyPr/>
          <a:lstStyle>
            <a:lvl1pPr>
              <a:defRPr sz="4488"/>
            </a:lvl1pPr>
            <a:lvl2pPr>
              <a:defRPr sz="3911"/>
            </a:lvl2pPr>
            <a:lvl3pPr>
              <a:defRPr sz="3377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1" y="2678855"/>
            <a:ext cx="3158728" cy="8756651"/>
          </a:xfrm>
        </p:spPr>
        <p:txBody>
          <a:bodyPr/>
          <a:lstStyle>
            <a:lvl1pPr marL="0" indent="0">
              <a:buNone/>
              <a:defRPr sz="1955"/>
            </a:lvl1pPr>
            <a:lvl2pPr marL="640016" indent="0">
              <a:buNone/>
              <a:defRPr sz="1689"/>
            </a:lvl2pPr>
            <a:lvl3pPr marL="1280032" indent="0">
              <a:buNone/>
              <a:defRPr sz="1422"/>
            </a:lvl3pPr>
            <a:lvl4pPr marL="1920048" indent="0">
              <a:buNone/>
              <a:defRPr sz="1244"/>
            </a:lvl4pPr>
            <a:lvl5pPr marL="2560064" indent="0">
              <a:buNone/>
              <a:defRPr sz="1244"/>
            </a:lvl5pPr>
            <a:lvl6pPr marL="3200080" indent="0">
              <a:buNone/>
              <a:defRPr sz="1244"/>
            </a:lvl6pPr>
            <a:lvl7pPr marL="3840096" indent="0">
              <a:buNone/>
              <a:defRPr sz="1244"/>
            </a:lvl7pPr>
            <a:lvl8pPr marL="4480112" indent="0">
              <a:buNone/>
              <a:defRPr sz="1244"/>
            </a:lvl8pPr>
            <a:lvl9pPr marL="5120128" indent="0">
              <a:buNone/>
              <a:defRPr sz="12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297B4-0BAC-4001-9A15-84178BC7A904}" type="datetimeFigureOut">
              <a:rPr lang="en-US"/>
              <a:pPr>
                <a:defRPr/>
              </a:pPr>
              <a:t>5/20/2024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29E98-CC16-4949-9768-54C622994A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460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0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 rtlCol="0">
            <a:normAutofit/>
          </a:bodyPr>
          <a:lstStyle>
            <a:lvl1pPr marL="0" indent="0">
              <a:buNone/>
              <a:defRPr sz="4488"/>
            </a:lvl1pPr>
            <a:lvl2pPr marL="640016" indent="0">
              <a:buNone/>
              <a:defRPr sz="3911"/>
            </a:lvl2pPr>
            <a:lvl3pPr marL="1280032" indent="0">
              <a:buNone/>
              <a:defRPr sz="3377"/>
            </a:lvl3pPr>
            <a:lvl4pPr marL="1920048" indent="0">
              <a:buNone/>
              <a:defRPr sz="2800"/>
            </a:lvl4pPr>
            <a:lvl5pPr marL="2560064" indent="0">
              <a:buNone/>
              <a:defRPr sz="2800"/>
            </a:lvl5pPr>
            <a:lvl6pPr marL="3200080" indent="0">
              <a:buNone/>
              <a:defRPr sz="2800"/>
            </a:lvl6pPr>
            <a:lvl7pPr marL="3840096" indent="0">
              <a:buNone/>
              <a:defRPr sz="2800"/>
            </a:lvl7pPr>
            <a:lvl8pPr marL="4480112" indent="0">
              <a:buNone/>
              <a:defRPr sz="2800"/>
            </a:lvl8pPr>
            <a:lvl9pPr marL="5120128" indent="0">
              <a:buNone/>
              <a:defRPr sz="28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1"/>
            <a:ext cx="5760720" cy="1502409"/>
          </a:xfrm>
        </p:spPr>
        <p:txBody>
          <a:bodyPr/>
          <a:lstStyle>
            <a:lvl1pPr marL="0" indent="0">
              <a:buNone/>
              <a:defRPr sz="1955"/>
            </a:lvl1pPr>
            <a:lvl2pPr marL="640016" indent="0">
              <a:buNone/>
              <a:defRPr sz="1689"/>
            </a:lvl2pPr>
            <a:lvl3pPr marL="1280032" indent="0">
              <a:buNone/>
              <a:defRPr sz="1422"/>
            </a:lvl3pPr>
            <a:lvl4pPr marL="1920048" indent="0">
              <a:buNone/>
              <a:defRPr sz="1244"/>
            </a:lvl4pPr>
            <a:lvl5pPr marL="2560064" indent="0">
              <a:buNone/>
              <a:defRPr sz="1244"/>
            </a:lvl5pPr>
            <a:lvl6pPr marL="3200080" indent="0">
              <a:buNone/>
              <a:defRPr sz="1244"/>
            </a:lvl6pPr>
            <a:lvl7pPr marL="3840096" indent="0">
              <a:buNone/>
              <a:defRPr sz="1244"/>
            </a:lvl7pPr>
            <a:lvl8pPr marL="4480112" indent="0">
              <a:buNone/>
              <a:defRPr sz="1244"/>
            </a:lvl8pPr>
            <a:lvl9pPr marL="5120128" indent="0">
              <a:buNone/>
              <a:defRPr sz="12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90EB0-CB47-4C7C-A851-DB24D3A0854A}" type="datetimeFigureOut">
              <a:rPr lang="en-US"/>
              <a:pPr>
                <a:defRPr/>
              </a:pPr>
              <a:t>5/20/2024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43E35-0BB9-456D-A376-BCA45599FB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79778" y="512939"/>
            <a:ext cx="8641644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8036" tIns="144018" rIns="288036" bIns="1440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79778" y="2987323"/>
            <a:ext cx="8641644" cy="8448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8036" tIns="144018" rIns="288036" bIns="1440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9778" y="11865328"/>
            <a:ext cx="2240844" cy="681567"/>
          </a:xfrm>
          <a:prstGeom prst="rect">
            <a:avLst/>
          </a:prstGeom>
        </p:spPr>
        <p:txBody>
          <a:bodyPr vert="horz" lIns="288036" tIns="144018" rIns="288036" bIns="144018" rtlCol="0" anchor="ctr"/>
          <a:lstStyle>
            <a:lvl1pPr algn="l" defTabSz="1280032" eaLnBrk="1" fontAlgn="auto" hangingPunct="1">
              <a:spcBef>
                <a:spcPts val="0"/>
              </a:spcBef>
              <a:spcAft>
                <a:spcPts val="0"/>
              </a:spcAft>
              <a:defRPr sz="1689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1C11C4-34E8-4B38-B614-ABC31306E101}" type="datetimeFigureOut">
              <a:rPr lang="en-US"/>
              <a:pPr>
                <a:defRPr/>
              </a:pPr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128" y="11865328"/>
            <a:ext cx="3040944" cy="681567"/>
          </a:xfrm>
          <a:prstGeom prst="rect">
            <a:avLst/>
          </a:prstGeom>
        </p:spPr>
        <p:txBody>
          <a:bodyPr vert="horz" lIns="288036" tIns="144018" rIns="288036" bIns="144018" rtlCol="0" anchor="ctr"/>
          <a:lstStyle>
            <a:lvl1pPr algn="ctr" defTabSz="1280032" eaLnBrk="1" fontAlgn="auto" hangingPunct="1">
              <a:spcBef>
                <a:spcPts val="0"/>
              </a:spcBef>
              <a:spcAft>
                <a:spcPts val="0"/>
              </a:spcAft>
              <a:defRPr sz="1689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578" y="11865328"/>
            <a:ext cx="2240844" cy="681567"/>
          </a:xfrm>
          <a:prstGeom prst="rect">
            <a:avLst/>
          </a:prstGeom>
        </p:spPr>
        <p:txBody>
          <a:bodyPr vert="horz" wrap="square" lIns="288036" tIns="144018" rIns="288036" bIns="14401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689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990EC9E-8C31-48E5-88F0-39746CF11A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79750" rtl="0" eaLnBrk="0" fontAlgn="base" hangingPunct="0">
        <a:spcBef>
          <a:spcPct val="0"/>
        </a:spcBef>
        <a:spcAft>
          <a:spcPct val="0"/>
        </a:spcAft>
        <a:defRPr sz="617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279750" rtl="0" eaLnBrk="0" fontAlgn="base" hangingPunct="0">
        <a:spcBef>
          <a:spcPct val="0"/>
        </a:spcBef>
        <a:spcAft>
          <a:spcPct val="0"/>
        </a:spcAft>
        <a:defRPr sz="6177">
          <a:solidFill>
            <a:schemeClr val="tx1"/>
          </a:solidFill>
          <a:latin typeface="Calibri" pitchFamily="34" charset="0"/>
        </a:defRPr>
      </a:lvl2pPr>
      <a:lvl3pPr algn="ctr" defTabSz="1279750" rtl="0" eaLnBrk="0" fontAlgn="base" hangingPunct="0">
        <a:spcBef>
          <a:spcPct val="0"/>
        </a:spcBef>
        <a:spcAft>
          <a:spcPct val="0"/>
        </a:spcAft>
        <a:defRPr sz="6177">
          <a:solidFill>
            <a:schemeClr val="tx1"/>
          </a:solidFill>
          <a:latin typeface="Calibri" pitchFamily="34" charset="0"/>
        </a:defRPr>
      </a:lvl3pPr>
      <a:lvl4pPr algn="ctr" defTabSz="1279750" rtl="0" eaLnBrk="0" fontAlgn="base" hangingPunct="0">
        <a:spcBef>
          <a:spcPct val="0"/>
        </a:spcBef>
        <a:spcAft>
          <a:spcPct val="0"/>
        </a:spcAft>
        <a:defRPr sz="6177">
          <a:solidFill>
            <a:schemeClr val="tx1"/>
          </a:solidFill>
          <a:latin typeface="Calibri" pitchFamily="34" charset="0"/>
        </a:defRPr>
      </a:lvl4pPr>
      <a:lvl5pPr algn="ctr" defTabSz="1279750" rtl="0" eaLnBrk="0" fontAlgn="base" hangingPunct="0">
        <a:spcBef>
          <a:spcPct val="0"/>
        </a:spcBef>
        <a:spcAft>
          <a:spcPct val="0"/>
        </a:spcAft>
        <a:defRPr sz="6177">
          <a:solidFill>
            <a:schemeClr val="tx1"/>
          </a:solidFill>
          <a:latin typeface="Calibri" pitchFamily="34" charset="0"/>
        </a:defRPr>
      </a:lvl5pPr>
      <a:lvl6pPr marL="203180" algn="ctr" defTabSz="1279750" rtl="0" fontAlgn="base">
        <a:spcBef>
          <a:spcPct val="0"/>
        </a:spcBef>
        <a:spcAft>
          <a:spcPct val="0"/>
        </a:spcAft>
        <a:defRPr sz="6177">
          <a:solidFill>
            <a:schemeClr val="tx1"/>
          </a:solidFill>
          <a:latin typeface="Calibri" pitchFamily="34" charset="0"/>
        </a:defRPr>
      </a:lvl6pPr>
      <a:lvl7pPr marL="406359" algn="ctr" defTabSz="1279750" rtl="0" fontAlgn="base">
        <a:spcBef>
          <a:spcPct val="0"/>
        </a:spcBef>
        <a:spcAft>
          <a:spcPct val="0"/>
        </a:spcAft>
        <a:defRPr sz="6177">
          <a:solidFill>
            <a:schemeClr val="tx1"/>
          </a:solidFill>
          <a:latin typeface="Calibri" pitchFamily="34" charset="0"/>
        </a:defRPr>
      </a:lvl7pPr>
      <a:lvl8pPr marL="609539" algn="ctr" defTabSz="1279750" rtl="0" fontAlgn="base">
        <a:spcBef>
          <a:spcPct val="0"/>
        </a:spcBef>
        <a:spcAft>
          <a:spcPct val="0"/>
        </a:spcAft>
        <a:defRPr sz="6177">
          <a:solidFill>
            <a:schemeClr val="tx1"/>
          </a:solidFill>
          <a:latin typeface="Calibri" pitchFamily="34" charset="0"/>
        </a:defRPr>
      </a:lvl8pPr>
      <a:lvl9pPr marL="812719" algn="ctr" defTabSz="1279750" rtl="0" fontAlgn="base">
        <a:spcBef>
          <a:spcPct val="0"/>
        </a:spcBef>
        <a:spcAft>
          <a:spcPct val="0"/>
        </a:spcAft>
        <a:defRPr sz="6177">
          <a:solidFill>
            <a:schemeClr val="tx1"/>
          </a:solidFill>
          <a:latin typeface="Calibri" pitchFamily="34" charset="0"/>
        </a:defRPr>
      </a:lvl9pPr>
    </p:titleStyle>
    <p:bodyStyle>
      <a:lvl1pPr marL="479730" indent="-479730" algn="l" defTabSz="12797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488" kern="1200">
          <a:solidFill>
            <a:schemeClr val="tx1"/>
          </a:solidFill>
          <a:latin typeface="+mn-lt"/>
          <a:ea typeface="+mn-ea"/>
          <a:cs typeface="+mn-cs"/>
        </a:defRPr>
      </a:lvl1pPr>
      <a:lvl2pPr marL="1039885" indent="-400010" algn="l" defTabSz="12797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911" kern="1200">
          <a:solidFill>
            <a:schemeClr val="tx1"/>
          </a:solidFill>
          <a:latin typeface="+mn-lt"/>
          <a:ea typeface="+mn-ea"/>
          <a:cs typeface="+mn-cs"/>
        </a:defRPr>
      </a:lvl2pPr>
      <a:lvl3pPr marL="1600040" indent="-319585" algn="l" defTabSz="12797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77" kern="1200">
          <a:solidFill>
            <a:schemeClr val="tx1"/>
          </a:solidFill>
          <a:latin typeface="+mn-lt"/>
          <a:ea typeface="+mn-ea"/>
          <a:cs typeface="+mn-cs"/>
        </a:defRPr>
      </a:lvl3pPr>
      <a:lvl4pPr marL="2239915" indent="-319585" algn="l" defTabSz="12797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790" indent="-319585" algn="l" defTabSz="12797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088" indent="-320008" algn="l" defTabSz="12800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104" indent="-320008" algn="l" defTabSz="12800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120" indent="-320008" algn="l" defTabSz="12800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136" indent="-320008" algn="l" defTabSz="12800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032" rtl="0" eaLnBrk="1" latinLnBrk="0" hangingPunct="1">
        <a:defRPr sz="2533" kern="1200">
          <a:solidFill>
            <a:schemeClr val="tx1"/>
          </a:solidFill>
          <a:latin typeface="+mn-lt"/>
          <a:ea typeface="+mn-ea"/>
          <a:cs typeface="+mn-cs"/>
        </a:defRPr>
      </a:lvl1pPr>
      <a:lvl2pPr marL="640016" algn="l" defTabSz="1280032" rtl="0" eaLnBrk="1" latinLnBrk="0" hangingPunct="1">
        <a:defRPr sz="2533" kern="1200">
          <a:solidFill>
            <a:schemeClr val="tx1"/>
          </a:solidFill>
          <a:latin typeface="+mn-lt"/>
          <a:ea typeface="+mn-ea"/>
          <a:cs typeface="+mn-cs"/>
        </a:defRPr>
      </a:lvl2pPr>
      <a:lvl3pPr marL="1280032" algn="l" defTabSz="1280032" rtl="0" eaLnBrk="1" latinLnBrk="0" hangingPunct="1">
        <a:defRPr sz="2533" kern="1200">
          <a:solidFill>
            <a:schemeClr val="tx1"/>
          </a:solidFill>
          <a:latin typeface="+mn-lt"/>
          <a:ea typeface="+mn-ea"/>
          <a:cs typeface="+mn-cs"/>
        </a:defRPr>
      </a:lvl3pPr>
      <a:lvl4pPr marL="1920048" algn="l" defTabSz="1280032" rtl="0" eaLnBrk="1" latinLnBrk="0" hangingPunct="1">
        <a:defRPr sz="2533" kern="1200">
          <a:solidFill>
            <a:schemeClr val="tx1"/>
          </a:solidFill>
          <a:latin typeface="+mn-lt"/>
          <a:ea typeface="+mn-ea"/>
          <a:cs typeface="+mn-cs"/>
        </a:defRPr>
      </a:lvl4pPr>
      <a:lvl5pPr marL="2560064" algn="l" defTabSz="1280032" rtl="0" eaLnBrk="1" latinLnBrk="0" hangingPunct="1">
        <a:defRPr sz="2533" kern="1200">
          <a:solidFill>
            <a:schemeClr val="tx1"/>
          </a:solidFill>
          <a:latin typeface="+mn-lt"/>
          <a:ea typeface="+mn-ea"/>
          <a:cs typeface="+mn-cs"/>
        </a:defRPr>
      </a:lvl5pPr>
      <a:lvl6pPr marL="3200080" algn="l" defTabSz="1280032" rtl="0" eaLnBrk="1" latinLnBrk="0" hangingPunct="1">
        <a:defRPr sz="2533" kern="1200">
          <a:solidFill>
            <a:schemeClr val="tx1"/>
          </a:solidFill>
          <a:latin typeface="+mn-lt"/>
          <a:ea typeface="+mn-ea"/>
          <a:cs typeface="+mn-cs"/>
        </a:defRPr>
      </a:lvl6pPr>
      <a:lvl7pPr marL="3840096" algn="l" defTabSz="1280032" rtl="0" eaLnBrk="1" latinLnBrk="0" hangingPunct="1">
        <a:defRPr sz="2533" kern="1200">
          <a:solidFill>
            <a:schemeClr val="tx1"/>
          </a:solidFill>
          <a:latin typeface="+mn-lt"/>
          <a:ea typeface="+mn-ea"/>
          <a:cs typeface="+mn-cs"/>
        </a:defRPr>
      </a:lvl7pPr>
      <a:lvl8pPr marL="4480112" algn="l" defTabSz="1280032" rtl="0" eaLnBrk="1" latinLnBrk="0" hangingPunct="1">
        <a:defRPr sz="2533" kern="1200">
          <a:solidFill>
            <a:schemeClr val="tx1"/>
          </a:solidFill>
          <a:latin typeface="+mn-lt"/>
          <a:ea typeface="+mn-ea"/>
          <a:cs typeface="+mn-cs"/>
        </a:defRPr>
      </a:lvl8pPr>
      <a:lvl9pPr marL="5120128" algn="l" defTabSz="1280032" rtl="0" eaLnBrk="1" latinLnBrk="0" hangingPunct="1">
        <a:defRPr sz="25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CE9182C-AE4D-E1FE-ED9F-3A65B1F92548}"/>
              </a:ext>
            </a:extLst>
          </p:cNvPr>
          <p:cNvSpPr/>
          <p:nvPr/>
        </p:nvSpPr>
        <p:spPr>
          <a:xfrm>
            <a:off x="0" y="0"/>
            <a:ext cx="9601200" cy="12801600"/>
          </a:xfrm>
          <a:prstGeom prst="rect">
            <a:avLst/>
          </a:prstGeom>
          <a:solidFill>
            <a:srgbClr val="11580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26"/>
          </a:p>
        </p:txBody>
      </p:sp>
      <p:sp>
        <p:nvSpPr>
          <p:cNvPr id="16" name="Rectangle 15"/>
          <p:cNvSpPr/>
          <p:nvPr/>
        </p:nvSpPr>
        <p:spPr>
          <a:xfrm>
            <a:off x="165100" y="146050"/>
            <a:ext cx="9239250" cy="12382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80032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126"/>
          </a:p>
        </p:txBody>
      </p:sp>
      <p:sp>
        <p:nvSpPr>
          <p:cNvPr id="62" name="Rounded Rectangle 61"/>
          <p:cNvSpPr/>
          <p:nvPr/>
        </p:nvSpPr>
        <p:spPr bwMode="auto">
          <a:xfrm>
            <a:off x="384175" y="1580919"/>
            <a:ext cx="8801100" cy="1506497"/>
          </a:xfrm>
          <a:prstGeom prst="roundRect">
            <a:avLst/>
          </a:prstGeom>
          <a:solidFill>
            <a:schemeClr val="bg1">
              <a:lumMod val="95000"/>
              <a:alpha val="50196"/>
            </a:schemeClr>
          </a:solidFill>
          <a:ln>
            <a:solidFill>
              <a:schemeClr val="accent5"/>
            </a:solidFill>
            <a:headEnd type="none" w="med" len="med"/>
            <a:tailEnd type="none" w="med" len="med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defTabSz="1462667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100" dirty="0">
                <a:solidFill>
                  <a:schemeClr val="tx1"/>
                </a:solidFill>
                <a:cs typeface="B Titr" pitchFamily="2" charset="-78"/>
              </a:rPr>
              <a:t>عنوان مقاله (با قلم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Titr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46pt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fa-IR" sz="1100" dirty="0">
                <a:solidFill>
                  <a:schemeClr val="tx1"/>
                </a:solidFill>
                <a:cs typeface="B Titr" panose="00000700000000000000" pitchFamily="2" charset="-78"/>
              </a:rPr>
              <a:t>)</a:t>
            </a:r>
            <a:endParaRPr lang="en-US" sz="1100" dirty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ctr" defTabSz="1462667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400" dirty="0">
                <a:solidFill>
                  <a:schemeClr val="tx1"/>
                </a:solidFill>
                <a:cs typeface="B Nazanin" pitchFamily="2" charset="-78"/>
              </a:rPr>
              <a:t>----- يک سطر فاصله </a:t>
            </a:r>
            <a:r>
              <a:rPr lang="fa-IR" sz="1600" dirty="0">
                <a:solidFill>
                  <a:schemeClr val="tx1"/>
                </a:solidFill>
                <a:cs typeface="B Nazanin" pitchFamily="2" charset="-78"/>
              </a:rPr>
              <a:t>(</a:t>
            </a:r>
            <a:r>
              <a:rPr lang="en-US" sz="1200" dirty="0">
                <a:solidFill>
                  <a:schemeClr val="tx1"/>
                </a:solidFill>
                <a:cs typeface="B Nazanin" pitchFamily="2" charset="-78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Nazanin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28pt.</a:t>
            </a:r>
            <a:r>
              <a:rPr lang="fa-IR" sz="1400" dirty="0">
                <a:solidFill>
                  <a:schemeClr val="tx1"/>
                </a:solidFill>
                <a:cs typeface="B Nazanin" pitchFamily="2" charset="-78"/>
              </a:rPr>
              <a:t>پررنگ) -----</a:t>
            </a:r>
          </a:p>
          <a:p>
            <a:pPr algn="ctr" defTabSz="1462667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200" dirty="0">
                <a:solidFill>
                  <a:schemeClr val="tx1"/>
                </a:solidFill>
                <a:cs typeface="B Nazanin" pitchFamily="2" charset="-78"/>
              </a:rPr>
              <a:t>نام و نام خانوادگي </a:t>
            </a:r>
            <a:r>
              <a:rPr lang="fa-IR" sz="1400" dirty="0">
                <a:solidFill>
                  <a:schemeClr val="tx1"/>
                </a:solidFill>
                <a:cs typeface="B Nazanin" pitchFamily="2" charset="-78"/>
              </a:rPr>
              <a:t>نويسنده اول </a:t>
            </a:r>
            <a:r>
              <a:rPr lang="fa-IR" sz="1400" baseline="30000" dirty="0">
                <a:solidFill>
                  <a:schemeClr val="tx1"/>
                </a:solidFill>
                <a:cs typeface="B Nazanin" pitchFamily="2" charset="-78"/>
              </a:rPr>
              <a:t>*</a:t>
            </a:r>
            <a:r>
              <a:rPr lang="fa-IR" sz="1400" dirty="0">
                <a:solidFill>
                  <a:schemeClr val="tx1"/>
                </a:solidFill>
                <a:cs typeface="B Nazanin" pitchFamily="2" charset="-78"/>
              </a:rPr>
              <a:t>، نويسنده دوم، ... در يك يا دو سطر. از ذكر عناويني نظير مهندس يا دكتر و ... در ابتداي اسامي خودداري شود</a:t>
            </a:r>
          </a:p>
          <a:p>
            <a:pPr algn="ctr" defTabSz="1462667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/>
                </a:solidFill>
                <a:cs typeface="B Nazanin" pitchFamily="2" charset="-78"/>
              </a:rPr>
              <a:t> </a:t>
            </a:r>
            <a:r>
              <a:rPr lang="fa-IR" sz="1400" dirty="0">
                <a:solidFill>
                  <a:schemeClr val="tx1"/>
                </a:solidFill>
                <a:cs typeface="B Nazanin" pitchFamily="2" charset="-78"/>
              </a:rPr>
              <a:t>نام و نام خانوادگي نويسندگان به صورت کامل ذکر شود. (همراه با پسوند) (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Nazanin</a:t>
            </a: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28pt.</a:t>
            </a:r>
            <a:r>
              <a:rPr lang="fa-IR" sz="1400" dirty="0">
                <a:solidFill>
                  <a:schemeClr val="tx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،</a:t>
            </a:r>
            <a:r>
              <a:rPr lang="fa-IR" sz="1400" dirty="0">
                <a:solidFill>
                  <a:schemeClr val="tx1"/>
                </a:solidFill>
                <a:cs typeface="B Nazanin" pitchFamily="2" charset="-78"/>
              </a:rPr>
              <a:t>پررنگ)</a:t>
            </a:r>
            <a:endParaRPr lang="en-US" sz="1200" dirty="0">
              <a:solidFill>
                <a:schemeClr val="tx1"/>
              </a:solidFill>
              <a:cs typeface="B Nazanin" pitchFamily="2" charset="-78"/>
            </a:endParaRPr>
          </a:p>
          <a:p>
            <a:pPr algn="ctr" defTabSz="1462667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200" dirty="0">
                <a:solidFill>
                  <a:schemeClr val="tx1"/>
                </a:solidFill>
                <a:cs typeface="B Nazanin" pitchFamily="2" charset="-78"/>
              </a:rPr>
              <a:t>*- نويسنده مسئول: درجه علمي و رشته تخصصي (يا سمت كاري) نويسنده اول (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Nazanin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24pt</a:t>
            </a:r>
            <a:r>
              <a:rPr lang="en-US" sz="1100" dirty="0">
                <a:solidFill>
                  <a:schemeClr val="tx1"/>
                </a:solidFill>
                <a:cs typeface="B Nazanin" pitchFamily="2" charset="-78"/>
              </a:rPr>
              <a:t>.</a:t>
            </a:r>
            <a:r>
              <a:rPr lang="en-US" sz="1200" dirty="0">
                <a:solidFill>
                  <a:schemeClr val="tx1"/>
                </a:solidFill>
                <a:cs typeface="B Nazanin" pitchFamily="2" charset="-78"/>
              </a:rPr>
              <a:t>، </a:t>
            </a:r>
            <a:r>
              <a:rPr lang="fa-IR" sz="1200" dirty="0">
                <a:solidFill>
                  <a:schemeClr val="tx1"/>
                </a:solidFill>
                <a:cs typeface="B Nazanin" pitchFamily="2" charset="-78"/>
              </a:rPr>
              <a:t>وسط چين)</a:t>
            </a:r>
          </a:p>
          <a:p>
            <a:pPr algn="ctr" defTabSz="1462667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200" dirty="0">
                <a:solidFill>
                  <a:schemeClr val="tx1"/>
                </a:solidFill>
                <a:cs typeface="B Nazanin" pitchFamily="2" charset="-78"/>
              </a:rPr>
              <a:t>2- درجه علمي و رشته تخصصي (يا سمت كاري) نويسنده دوم (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Nazanin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24pt.</a:t>
            </a:r>
            <a:r>
              <a:rPr lang="en-US" sz="1200" dirty="0">
                <a:solidFill>
                  <a:schemeClr val="tx1"/>
                </a:solidFill>
                <a:cs typeface="B Nazanin" pitchFamily="2" charset="-78"/>
              </a:rPr>
              <a:t>، </a:t>
            </a:r>
            <a:r>
              <a:rPr lang="fa-IR" sz="1200" dirty="0">
                <a:solidFill>
                  <a:schemeClr val="tx1"/>
                </a:solidFill>
                <a:cs typeface="B Nazanin" pitchFamily="2" charset="-78"/>
              </a:rPr>
              <a:t>وسط چين)</a:t>
            </a:r>
            <a:endParaRPr lang="en-US" sz="1200" dirty="0">
              <a:solidFill>
                <a:schemeClr val="tx1"/>
              </a:solidFill>
              <a:cs typeface="B Nazanin" pitchFamily="2" charset="-78"/>
            </a:endParaRPr>
          </a:p>
          <a:p>
            <a:pPr algn="ctr" defTabSz="1462667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100" dirty="0">
                <a:solidFill>
                  <a:schemeClr val="tx1"/>
                </a:solidFill>
                <a:cs typeface="B Nazanin" pitchFamily="2" charset="-78"/>
              </a:rPr>
              <a:t>آدرس پست الكترونيك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(Times New Roman 22 pt. Italic</a:t>
            </a:r>
            <a:r>
              <a:rPr lang="en-US" sz="1100" dirty="0">
                <a:solidFill>
                  <a:schemeClr val="tx1"/>
                </a:solidFill>
                <a:cs typeface="B Nazanin" pitchFamily="2" charset="-78"/>
              </a:rPr>
              <a:t>)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95665BA-2C03-EF85-6D41-340E68BA9176}"/>
              </a:ext>
            </a:extLst>
          </p:cNvPr>
          <p:cNvGrpSpPr/>
          <p:nvPr/>
        </p:nvGrpSpPr>
        <p:grpSpPr>
          <a:xfrm>
            <a:off x="267973" y="3160441"/>
            <a:ext cx="9065255" cy="9289031"/>
            <a:chOff x="295424" y="3160440"/>
            <a:chExt cx="9065255" cy="9319545"/>
          </a:xfrm>
        </p:grpSpPr>
        <p:sp>
          <p:nvSpPr>
            <p:cNvPr id="24" name="Rectangle 23"/>
            <p:cNvSpPr/>
            <p:nvPr/>
          </p:nvSpPr>
          <p:spPr>
            <a:xfrm>
              <a:off x="6434740" y="3191345"/>
              <a:ext cx="2921000" cy="928864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280032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126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340100" y="3487818"/>
              <a:ext cx="2921000" cy="899216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280032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126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95424" y="3160440"/>
              <a:ext cx="2921000" cy="931954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280032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sz="1126" dirty="0"/>
                <a:t> </a:t>
              </a:r>
              <a:endParaRPr lang="en-US" sz="1126" dirty="0"/>
            </a:p>
          </p:txBody>
        </p:sp>
        <p:sp>
          <p:nvSpPr>
            <p:cNvPr id="2056" name="Rectangle 11"/>
            <p:cNvSpPr>
              <a:spLocks noChangeArrowheads="1"/>
            </p:cNvSpPr>
            <p:nvPr/>
          </p:nvSpPr>
          <p:spPr bwMode="auto">
            <a:xfrm>
              <a:off x="6439679" y="3161711"/>
              <a:ext cx="2921000" cy="317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accent5"/>
              </a:solidFill>
              <a:miter lim="800000"/>
              <a:headEnd/>
              <a:tailEnd/>
            </a:ln>
            <a:effectLst>
              <a:glow rad="635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none" lIns="43561" tIns="21780" rIns="43561" bIns="21780" anchor="ctr"/>
            <a:lstStyle>
              <a:lvl1pPr defTabSz="2687638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2687638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2687638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2687638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2687638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6876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6876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6876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6876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rtl="1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a-IR" altLang="en-US" sz="1689" b="1">
                  <a:cs typeface="B Titr" panose="00000700000000000000" pitchFamily="2" charset="-78"/>
                </a:rPr>
                <a:t>مقدمه</a:t>
              </a:r>
              <a:endParaRPr lang="en-US" altLang="en-US" sz="1689" b="1">
                <a:cs typeface="B Titr" panose="00000700000000000000" pitchFamily="2" charset="-78"/>
              </a:endParaRPr>
            </a:p>
          </p:txBody>
        </p:sp>
        <p:sp>
          <p:nvSpPr>
            <p:cNvPr id="2057" name="TextBox 20"/>
            <p:cNvSpPr txBox="1">
              <a:spLocks noChangeArrowheads="1"/>
            </p:cNvSpPr>
            <p:nvPr/>
          </p:nvSpPr>
          <p:spPr bwMode="auto">
            <a:xfrm>
              <a:off x="6481720" y="3533539"/>
              <a:ext cx="2855384" cy="418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 rtl="1" eaLnBrk="1" hangingPunct="1">
                <a:lnSpc>
                  <a:spcPct val="150000"/>
                </a:lnSpc>
                <a:spcBef>
                  <a:spcPct val="0"/>
                </a:spcBef>
                <a:buFontTx/>
                <a:buNone/>
                <a:defRPr/>
              </a:pPr>
              <a:r>
                <a:rPr lang="fa-IR" altLang="en-US" sz="1422" b="1" dirty="0">
                  <a:cs typeface="B Titr" panose="00000700000000000000" pitchFamily="2" charset="-78"/>
                </a:rPr>
                <a:t>چکیده (حداکثر 120 کلمه)</a:t>
              </a:r>
              <a:endParaRPr lang="en-US" altLang="en-US" sz="1422" b="1" dirty="0">
                <a:cs typeface="B Titr" panose="00000700000000000000" pitchFamily="2" charset="-78"/>
              </a:endParaRPr>
            </a:p>
            <a:p>
              <a:pPr indent="203180" algn="just" rtl="1" eaLnBrk="1" hangingPunct="1">
                <a:spcBef>
                  <a:spcPct val="0"/>
                </a:spcBef>
                <a:buNone/>
                <a:defRPr/>
              </a:pPr>
              <a:r>
                <a:rPr lang="ar-SA" altLang="en-US" sz="978" dirty="0">
                  <a:cs typeface="B Nazanin" panose="00000400000000000000" pitchFamily="2" charset="-78"/>
                </a:rPr>
                <a:t>به</a:t>
              </a:r>
              <a:r>
                <a:rPr lang="fa-IR" altLang="en-US" sz="978" dirty="0">
                  <a:cs typeface="B Nazanin" panose="00000400000000000000" pitchFamily="2" charset="-78"/>
                </a:rPr>
                <a:t>‌</a:t>
              </a:r>
              <a:r>
                <a:rPr lang="ar-SA" altLang="en-US" sz="978" dirty="0">
                  <a:cs typeface="B Nazanin" panose="00000400000000000000" pitchFamily="2" charset="-78"/>
                </a:rPr>
                <a:t>منظور يكسان</a:t>
              </a:r>
              <a:r>
                <a:rPr lang="fa-IR" altLang="en-US" sz="978" dirty="0">
                  <a:cs typeface="B Nazanin" panose="00000400000000000000" pitchFamily="2" charset="-78"/>
                </a:rPr>
                <a:t>‌</a:t>
              </a:r>
              <a:r>
                <a:rPr lang="ar-SA" altLang="en-US" sz="978" dirty="0">
                  <a:cs typeface="B Nazanin" panose="00000400000000000000" pitchFamily="2" charset="-78"/>
                </a:rPr>
                <a:t>سازي مجموعه لازم است كه همة مقالات</a:t>
              </a:r>
              <a:r>
                <a:rPr lang="fa-IR" altLang="en-US" sz="978" dirty="0">
                  <a:cs typeface="B Nazanin" panose="00000400000000000000" pitchFamily="2" charset="-78"/>
                </a:rPr>
                <a:t> پوستری</a:t>
              </a:r>
              <a:r>
                <a:rPr lang="ar-SA" altLang="en-US" sz="978" dirty="0">
                  <a:cs typeface="B Nazanin" panose="00000400000000000000" pitchFamily="2" charset="-78"/>
                </a:rPr>
                <a:t> </a:t>
              </a:r>
              <a:r>
                <a:rPr lang="fa-IR" altLang="en-US" sz="978" dirty="0">
                  <a:cs typeface="B Nazanin" panose="00000400000000000000" pitchFamily="2" charset="-78"/>
                </a:rPr>
                <a:t>ب</a:t>
              </a:r>
              <a:r>
                <a:rPr lang="ar-SA" altLang="en-US" sz="978" dirty="0">
                  <a:cs typeface="B Nazanin" panose="00000400000000000000" pitchFamily="2" charset="-78"/>
                </a:rPr>
                <a:t>ا طرحي يكسان و كاملاً هماهنگ تهيه و تايپ شوند. </a:t>
              </a:r>
              <a:r>
                <a:rPr lang="fa-IR" altLang="en-US" sz="978" dirty="0">
                  <a:cs typeface="B Nazanin" panose="00000400000000000000" pitchFamily="2" charset="-78"/>
                </a:rPr>
                <a:t>(رنگ‌بندی، جانمایی مطالب، تک یا دو ستونه بودن و اندازه ستون‌های چپ و راست و نوع محتوای آن‌ها </a:t>
              </a:r>
              <a:r>
                <a:rPr lang="fa-IR" altLang="en-US" sz="978" b="1" u="sng" dirty="0">
                  <a:cs typeface="B Nazanin" panose="00000400000000000000" pitchFamily="2" charset="-78"/>
                </a:rPr>
                <a:t>طبق سلیقه نگارنده مقاله است</a:t>
              </a:r>
              <a:r>
                <a:rPr lang="fa-IR" altLang="en-US" sz="978" dirty="0">
                  <a:cs typeface="B Nazanin" panose="00000400000000000000" pitchFamily="2" charset="-78"/>
                </a:rPr>
                <a:t>). </a:t>
              </a:r>
              <a:r>
                <a:rPr lang="ar-SA" altLang="en-US" sz="978" dirty="0">
                  <a:cs typeface="B Nazanin" panose="00000400000000000000" pitchFamily="2" charset="-78"/>
                </a:rPr>
                <a:t>اين راهنما به نويسندگان كمك مي‌كند تا مقالة خود را با طرح مورد قبول </a:t>
              </a:r>
              <a:r>
                <a:rPr lang="fa-IR" altLang="en-US" sz="978" dirty="0">
                  <a:cs typeface="B Nazanin" panose="00000400000000000000" pitchFamily="2" charset="-78"/>
                </a:rPr>
                <a:t>کنفرانس </a:t>
              </a:r>
              <a:r>
                <a:rPr lang="ar-SA" altLang="en-US" sz="978" dirty="0">
                  <a:cs typeface="B Nazanin" panose="00000400000000000000" pitchFamily="2" charset="-78"/>
                </a:rPr>
                <a:t>تهيه نمايند. توجه شود كه فرمت ظاهري اين راهنما و نگارش آن منطبق بر دستورالعمل مورد قبول </a:t>
              </a:r>
              <a:r>
                <a:rPr lang="fa-IR" altLang="en-US" sz="978" dirty="0">
                  <a:cs typeface="B Nazanin" panose="00000400000000000000" pitchFamily="2" charset="-78"/>
                </a:rPr>
                <a:t>گردهمايي</a:t>
              </a:r>
              <a:r>
                <a:rPr lang="ar-SA" altLang="en-US" sz="978" dirty="0">
                  <a:cs typeface="B Nazanin" panose="00000400000000000000" pitchFamily="2" charset="-78"/>
                </a:rPr>
                <a:t> است.</a:t>
              </a:r>
              <a:r>
                <a:rPr lang="en-US" altLang="en-US" sz="978" dirty="0">
                  <a:cs typeface="B Nazanin" panose="00000400000000000000" pitchFamily="2" charset="-78"/>
                </a:rPr>
                <a:t> </a:t>
              </a:r>
            </a:p>
            <a:p>
              <a:pPr indent="203180" algn="just" rtl="1" eaLnBrk="1" hangingPunct="1">
                <a:spcBef>
                  <a:spcPct val="0"/>
                </a:spcBef>
                <a:buNone/>
                <a:defRPr/>
              </a:pPr>
              <a:r>
                <a:rPr lang="fa-IR" altLang="en-US" sz="978" dirty="0">
                  <a:cs typeface="B Nazanin" panose="00000400000000000000" pitchFamily="2" charset="-78"/>
                </a:rPr>
                <a:t>پوستر باید در سایز </a:t>
              </a:r>
              <a:r>
                <a:rPr lang="en-GB" altLang="en-US" sz="978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A1</a:t>
              </a:r>
              <a:r>
                <a:rPr lang="fa-IR" altLang="en-US" sz="978" dirty="0">
                  <a:cs typeface="B Nazanin" panose="00000400000000000000" pitchFamily="2" charset="-78"/>
                </a:rPr>
                <a:t> و به صورت عمودي باشد. ضروری است عنوان همایش و لوگوهای بالای پوستر حفظ شود. سایر زیباسازی‌ها در متن به شرط رعایت ساختار پیشنهادی زیر آزاد است. </a:t>
              </a:r>
              <a:endParaRPr lang="en-US" altLang="en-US" sz="978" dirty="0">
                <a:cs typeface="B Nazanin" panose="00000400000000000000" pitchFamily="2" charset="-78"/>
              </a:endParaRPr>
            </a:p>
            <a:p>
              <a:pPr indent="203180" algn="just" rtl="1" eaLnBrk="1" hangingPunct="1">
                <a:spcBef>
                  <a:spcPct val="0"/>
                </a:spcBef>
                <a:buNone/>
                <a:defRPr/>
              </a:pPr>
              <a:r>
                <a:rPr lang="ar-SA" altLang="en-US" sz="978" dirty="0">
                  <a:cs typeface="B Nazanin" panose="00000400000000000000" pitchFamily="2" charset="-78"/>
                </a:rPr>
                <a:t>براي </a:t>
              </a:r>
              <a:r>
                <a:rPr lang="fa-IR" altLang="en-US" sz="978" dirty="0">
                  <a:cs typeface="B Nazanin" panose="00000400000000000000" pitchFamily="2" charset="-78"/>
                </a:rPr>
                <a:t>ساخت پوستر</a:t>
              </a:r>
              <a:r>
                <a:rPr lang="ar-SA" altLang="en-US" sz="978" dirty="0">
                  <a:cs typeface="B Nazanin" panose="00000400000000000000" pitchFamily="2" charset="-78"/>
                </a:rPr>
                <a:t>، فقط از نرم افزار مايكروسافت </a:t>
              </a:r>
              <a:r>
                <a:rPr lang="fa-IR" altLang="en-US" sz="978" dirty="0">
                  <a:cs typeface="B Nazanin" panose="00000400000000000000" pitchFamily="2" charset="-78"/>
                </a:rPr>
                <a:t>پاورپوینت </a:t>
              </a:r>
              <a:r>
                <a:rPr lang="ar-SA" altLang="en-US" sz="978" dirty="0">
                  <a:cs typeface="B Nazanin" panose="00000400000000000000" pitchFamily="2" charset="-78"/>
                </a:rPr>
                <a:t>نسخة </a:t>
              </a:r>
              <a:r>
                <a:rPr lang="fa-IR" altLang="en-US" sz="978" dirty="0">
                  <a:cs typeface="B Nazanin" panose="00000400000000000000" pitchFamily="2" charset="-78"/>
                </a:rPr>
                <a:t>2003 به بعد</a:t>
              </a:r>
              <a:r>
                <a:rPr lang="ar-SA" altLang="en-US" sz="978" dirty="0">
                  <a:cs typeface="B Nazanin" panose="00000400000000000000" pitchFamily="2" charset="-78"/>
                </a:rPr>
                <a:t> استفاده كنيد. عنوان همة بخش‌ها با قلم </a:t>
              </a:r>
              <a:r>
                <a:rPr lang="en-US" altLang="en-US" sz="978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 </a:t>
              </a:r>
              <a:r>
                <a:rPr lang="en-US" altLang="en-US" sz="978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Titr</a:t>
              </a:r>
              <a:r>
                <a:rPr lang="fa-IR" altLang="en-US" sz="978" dirty="0">
                  <a:cs typeface="B Nazanin" panose="00000400000000000000" pitchFamily="2" charset="-78"/>
                </a:rPr>
                <a:t> </a:t>
              </a:r>
              <a:r>
                <a:rPr lang="ar-SA" altLang="en-US" sz="978" dirty="0">
                  <a:cs typeface="B Nazanin" panose="00000400000000000000" pitchFamily="2" charset="-78"/>
                </a:rPr>
                <a:t>و اندازه </a:t>
              </a:r>
              <a:r>
                <a:rPr lang="en-US" altLang="en-US" sz="978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pt. </a:t>
              </a:r>
              <a:r>
                <a:rPr lang="fa-IR" altLang="en-US" sz="978" dirty="0">
                  <a:cs typeface="B Nazanin" panose="00000400000000000000" pitchFamily="2" charset="-78"/>
                </a:rPr>
                <a:t>38 </a:t>
              </a:r>
              <a:r>
                <a:rPr lang="ar-SA" altLang="en-US" sz="978" dirty="0">
                  <a:cs typeface="B Nazanin" panose="00000400000000000000" pitchFamily="2" charset="-78"/>
                </a:rPr>
                <a:t>پررنگ و عنوان زيربخش‌ها با قلم </a:t>
              </a:r>
              <a:r>
                <a:rPr lang="en-US" altLang="en-US" sz="978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 </a:t>
              </a:r>
              <a:r>
                <a:rPr lang="en-US" altLang="en-US" sz="978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Nazanin</a:t>
              </a:r>
              <a:r>
                <a:rPr lang="fa-IR" altLang="en-US" sz="978" dirty="0">
                  <a:cs typeface="B Nazanin" panose="00000400000000000000" pitchFamily="2" charset="-78"/>
                </a:rPr>
                <a:t> </a:t>
              </a:r>
              <a:r>
                <a:rPr lang="ar-SA" altLang="en-US" sz="978" dirty="0">
                  <a:cs typeface="B Nazanin" panose="00000400000000000000" pitchFamily="2" charset="-78"/>
                </a:rPr>
                <a:t>و اندازه </a:t>
              </a:r>
              <a:r>
                <a:rPr lang="fa-IR" altLang="en-US" sz="978" dirty="0">
                  <a:cs typeface="B Nazanin" panose="00000400000000000000" pitchFamily="2" charset="-78"/>
                </a:rPr>
                <a:t>30 </a:t>
              </a:r>
              <a:r>
                <a:rPr lang="ar-SA" altLang="en-US" sz="978" dirty="0">
                  <a:cs typeface="B Nazanin" panose="00000400000000000000" pitchFamily="2" charset="-78"/>
                </a:rPr>
                <a:t>پررنگ تايپ شود.</a:t>
              </a:r>
              <a:endParaRPr lang="en-US" altLang="en-US" sz="978" dirty="0">
                <a:cs typeface="B Nazanin" panose="00000400000000000000" pitchFamily="2" charset="-78"/>
              </a:endParaRPr>
            </a:p>
            <a:p>
              <a:pPr indent="203180" algn="just" rtl="1" eaLnBrk="1" hangingPunct="1">
                <a:spcBef>
                  <a:spcPct val="0"/>
                </a:spcBef>
                <a:buNone/>
                <a:defRPr/>
              </a:pPr>
              <a:r>
                <a:rPr lang="ar-SA" altLang="en-US" sz="978" dirty="0">
                  <a:cs typeface="B Nazanin" panose="00000400000000000000" pitchFamily="2" charset="-78"/>
                </a:rPr>
                <a:t>عنوان هر بخش يا زيربخش، با يك خط خالي فاصله از انتهاي متن بخش قبلي تايپ و شماره‌گذاري شود. خط اول همة پاراگراف‌ها بايد داراي تورفتگي به اندازة </a:t>
              </a:r>
              <a:r>
                <a:rPr lang="en-US" altLang="en-US" sz="978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cm</a:t>
              </a:r>
              <a:r>
                <a:rPr lang="fa-IR" altLang="en-US" sz="978" dirty="0">
                  <a:cs typeface="B Nazanin" panose="00000400000000000000" pitchFamily="2" charset="-78"/>
                </a:rPr>
                <a:t>1 </a:t>
              </a:r>
              <a:r>
                <a:rPr lang="ar-SA" altLang="en-US" sz="978" dirty="0">
                  <a:cs typeface="B Nazanin" panose="00000400000000000000" pitchFamily="2" charset="-78"/>
                </a:rPr>
                <a:t>باشد.</a:t>
              </a:r>
              <a:r>
                <a:rPr lang="fa-IR" altLang="en-US" sz="978" dirty="0">
                  <a:cs typeface="B Nazanin" panose="00000400000000000000" pitchFamily="2" charset="-78"/>
                </a:rPr>
                <a:t> برای کلیه متون باید حالت پاراگراف از راست (متن از راست به چپ)- حالت </a:t>
              </a:r>
              <a:r>
                <a:rPr lang="en-US" altLang="en-US" sz="978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Justify</a:t>
              </a:r>
              <a:r>
                <a:rPr lang="fa-IR" altLang="en-US" sz="978" dirty="0">
                  <a:cs typeface="B Nazanin" panose="00000400000000000000" pitchFamily="2" charset="-78"/>
                </a:rPr>
                <a:t>- انتخاب گردد. براي تدوين بخشهای لاتين نيز بايستي کليه موارد مندرج در اين دستورالعمل رعايت شود. برای نگارش بخش های لاتین بايد از قلم </a:t>
              </a:r>
              <a:r>
                <a:rPr lang="en-US" altLang="en-US" sz="978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Times New Roman </a:t>
              </a:r>
              <a:r>
                <a:rPr lang="fa-IR" altLang="en-US" sz="978" dirty="0">
                  <a:cs typeface="B Nazanin" panose="00000400000000000000" pitchFamily="2" charset="-78"/>
                </a:rPr>
                <a:t>با اندازه فونت دو شماره کمتر از حالت فارسي استفاده شود.</a:t>
              </a:r>
            </a:p>
            <a:p>
              <a:pPr indent="203180" algn="just" rtl="1" eaLnBrk="1" hangingPunct="1">
                <a:spcBef>
                  <a:spcPct val="0"/>
                </a:spcBef>
                <a:buNone/>
                <a:defRPr/>
              </a:pPr>
              <a:r>
                <a:rPr lang="fa-IR" altLang="en-US" sz="978" dirty="0">
                  <a:cs typeface="B Nazanin" panose="00000400000000000000" pitchFamily="2" charset="-78"/>
                </a:rPr>
                <a:t>از درج فرمول‌های غیرضروری اکیداً اجتناب گردد. تصاویر و شکل‌ها وضوح کامل داشته باشند. متن توضیحات در کل پوستر هدف‌دار و در جهت روشن شدن ایده‌ها باشد.</a:t>
              </a:r>
            </a:p>
          </p:txBody>
        </p:sp>
        <p:sp>
          <p:nvSpPr>
            <p:cNvPr id="2058" name="Rectangle 14"/>
            <p:cNvSpPr>
              <a:spLocks noChangeArrowheads="1"/>
            </p:cNvSpPr>
            <p:nvPr/>
          </p:nvSpPr>
          <p:spPr bwMode="auto">
            <a:xfrm>
              <a:off x="6439679" y="7770400"/>
              <a:ext cx="2921000" cy="317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accent5"/>
              </a:solidFill>
              <a:miter lim="800000"/>
              <a:headEnd/>
              <a:tailEnd/>
            </a:ln>
            <a:effectLst>
              <a:glow rad="635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none" lIns="43561" tIns="21780" rIns="43561" bIns="21780" anchor="ctr"/>
            <a:lstStyle>
              <a:lvl1pPr defTabSz="2687638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2687638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2687638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2687638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2687638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6876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6876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6876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6876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rtl="1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a-IR" altLang="en-US" sz="1422" b="1">
                  <a:cs typeface="B Titr" panose="00000700000000000000" pitchFamily="2" charset="-78"/>
                </a:rPr>
                <a:t>هدف تحقیق</a:t>
              </a:r>
              <a:endParaRPr lang="en-US" altLang="en-US" sz="1422" b="1"/>
            </a:p>
          </p:txBody>
        </p:sp>
        <p:sp>
          <p:nvSpPr>
            <p:cNvPr id="2059" name="Rectangle 12"/>
            <p:cNvSpPr>
              <a:spLocks noChangeArrowheads="1"/>
            </p:cNvSpPr>
            <p:nvPr/>
          </p:nvSpPr>
          <p:spPr bwMode="auto">
            <a:xfrm>
              <a:off x="3340100" y="3162557"/>
              <a:ext cx="2921000" cy="317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accent5"/>
              </a:solidFill>
              <a:miter lim="800000"/>
              <a:headEnd/>
              <a:tailEnd/>
            </a:ln>
            <a:effectLst>
              <a:glow rad="635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none" lIns="43561" tIns="21780" rIns="43561" bIns="21780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a-IR" altLang="en-US" sz="1422" b="1">
                  <a:cs typeface="B Titr" panose="00000700000000000000" pitchFamily="2" charset="-78"/>
                </a:rPr>
                <a:t>روش تحقیق</a:t>
              </a:r>
              <a:endParaRPr lang="en-US" altLang="en-US" sz="1422" b="1">
                <a:cs typeface="B Titr" panose="00000700000000000000" pitchFamily="2" charset="-78"/>
              </a:endParaRPr>
            </a:p>
          </p:txBody>
        </p:sp>
        <p:sp>
          <p:nvSpPr>
            <p:cNvPr id="2060" name="Rectangle 12"/>
            <p:cNvSpPr>
              <a:spLocks noChangeArrowheads="1"/>
            </p:cNvSpPr>
            <p:nvPr/>
          </p:nvSpPr>
          <p:spPr bwMode="auto">
            <a:xfrm>
              <a:off x="295424" y="3160441"/>
              <a:ext cx="2921000" cy="317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accent5"/>
              </a:solidFill>
              <a:miter lim="800000"/>
              <a:headEnd/>
              <a:tailEnd/>
            </a:ln>
            <a:effectLst>
              <a:glow rad="635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none" lIns="43561" tIns="21780" rIns="43561" bIns="21780" anchor="ctr"/>
            <a:lstStyle>
              <a:lvl1pPr defTabSz="3290888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3290888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3290888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3290888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3290888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32908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32908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32908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32908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rtl="1"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fa-IR" altLang="en-US" sz="1422" b="1" dirty="0">
                  <a:cs typeface="B Titr" panose="00000700000000000000" pitchFamily="2" charset="-78"/>
                </a:rPr>
                <a:t>نتیجه‌گیری</a:t>
              </a:r>
              <a:endParaRPr lang="en-US" altLang="en-US" sz="1422" b="1" dirty="0">
                <a:cs typeface="B Titr" panose="00000700000000000000" pitchFamily="2" charset="-78"/>
              </a:endParaRPr>
            </a:p>
          </p:txBody>
        </p:sp>
        <p:sp>
          <p:nvSpPr>
            <p:cNvPr id="2061" name="Rectangle 15"/>
            <p:cNvSpPr>
              <a:spLocks noChangeArrowheads="1"/>
            </p:cNvSpPr>
            <p:nvPr/>
          </p:nvSpPr>
          <p:spPr bwMode="auto">
            <a:xfrm>
              <a:off x="295424" y="7771246"/>
              <a:ext cx="2921000" cy="317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accent5"/>
              </a:solidFill>
              <a:miter lim="800000"/>
              <a:headEnd/>
              <a:tailEnd/>
            </a:ln>
            <a:effectLst>
              <a:glow rad="635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none" lIns="43561" tIns="21780" rIns="43561" bIns="21780" anchor="ctr"/>
            <a:lstStyle>
              <a:lvl1pPr defTabSz="3290888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3290888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3290888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3290888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3290888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32908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32908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32908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32908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rtl="1"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fa-IR" altLang="en-US" sz="1422" b="1" dirty="0">
                  <a:cs typeface="B Titr" panose="00000700000000000000" pitchFamily="2" charset="-78"/>
                </a:rPr>
                <a:t>مراجع</a:t>
              </a:r>
            </a:p>
          </p:txBody>
        </p:sp>
        <p:sp>
          <p:nvSpPr>
            <p:cNvPr id="2062" name="Rectangle 11"/>
            <p:cNvSpPr>
              <a:spLocks noChangeArrowheads="1"/>
            </p:cNvSpPr>
            <p:nvPr/>
          </p:nvSpPr>
          <p:spPr bwMode="auto">
            <a:xfrm>
              <a:off x="3340100" y="7769129"/>
              <a:ext cx="2921000" cy="31961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accent5"/>
              </a:solidFill>
              <a:miter lim="800000"/>
              <a:headEnd/>
              <a:tailEnd/>
            </a:ln>
            <a:effectLst>
              <a:glow rad="63500">
                <a:schemeClr val="accent5">
                  <a:satMod val="175000"/>
                  <a:alpha val="40000"/>
                </a:schemeClr>
              </a:glow>
            </a:effectLst>
          </p:spPr>
          <p:txBody>
            <a:bodyPr wrap="none" lIns="43561" tIns="21780" rIns="43561" bIns="21780" anchor="ctr"/>
            <a:lstStyle>
              <a:lvl1pPr defTabSz="2709863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2709863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2709863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2709863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2709863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709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709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709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7098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rtl="1"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fa-IR" altLang="en-US" sz="1422" b="1" dirty="0">
                  <a:cs typeface="B Titr" panose="00000700000000000000" pitchFamily="2" charset="-78"/>
                </a:rPr>
                <a:t>نتایج عملی یا شبیه‌سازی </a:t>
              </a:r>
              <a:endParaRPr lang="en-US" altLang="en-US" sz="1422" b="1" dirty="0">
                <a:cs typeface="B Titr" panose="00000700000000000000" pitchFamily="2" charset="-78"/>
              </a:endParaRPr>
            </a:p>
          </p:txBody>
        </p:sp>
        <p:sp>
          <p:nvSpPr>
            <p:cNvPr id="2076" name="TextBox 20"/>
            <p:cNvSpPr txBox="1">
              <a:spLocks noChangeArrowheads="1"/>
            </p:cNvSpPr>
            <p:nvPr/>
          </p:nvSpPr>
          <p:spPr bwMode="auto">
            <a:xfrm>
              <a:off x="3372908" y="3520480"/>
              <a:ext cx="2855384" cy="393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436563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r>
                <a:rPr lang="fa-IR" altLang="en-US" sz="978" dirty="0">
                  <a:cs typeface="B Nazanin" panose="00000400000000000000" pitchFamily="2" charset="-78"/>
                </a:rPr>
                <a:t>متن و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عكس</a:t>
              </a:r>
              <a:r>
                <a:rPr lang="fa-IR" altLang="en-US" sz="978" dirty="0">
                  <a:cs typeface="B Nazanin" panose="00000400000000000000" pitchFamily="2" charset="-78"/>
                </a:rPr>
                <a:t> مورد نظر را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اينجا</a:t>
              </a:r>
              <a:r>
                <a:rPr lang="fa-IR" altLang="en-US" sz="978" dirty="0">
                  <a:cs typeface="B Nazanin" panose="00000400000000000000" pitchFamily="2" charset="-78"/>
                </a:rPr>
                <a:t> اضافه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كنيد</a:t>
              </a:r>
              <a:endParaRPr lang="en-US" altLang="en-US" sz="978" b="1" dirty="0">
                <a:cs typeface="B Nazanin" panose="00000400000000000000" pitchFamily="2" charset="-78"/>
              </a:endParaRPr>
            </a:p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endParaRPr lang="en-US" altLang="en-US" sz="978" dirty="0">
                <a:cs typeface="B Nazanin" panose="00000400000000000000" pitchFamily="2" charset="-78"/>
              </a:endParaRPr>
            </a:p>
          </p:txBody>
        </p:sp>
        <p:sp>
          <p:nvSpPr>
            <p:cNvPr id="2077" name="TextBox 20"/>
            <p:cNvSpPr txBox="1">
              <a:spLocks noChangeArrowheads="1"/>
            </p:cNvSpPr>
            <p:nvPr/>
          </p:nvSpPr>
          <p:spPr bwMode="auto">
            <a:xfrm>
              <a:off x="6473344" y="8119439"/>
              <a:ext cx="2855383" cy="393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436563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r>
                <a:rPr lang="fa-IR" altLang="en-US" sz="978" dirty="0">
                  <a:cs typeface="B Nazanin" panose="00000400000000000000" pitchFamily="2" charset="-78"/>
                </a:rPr>
                <a:t>متن و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عكس</a:t>
              </a:r>
              <a:r>
                <a:rPr lang="fa-IR" altLang="en-US" sz="978" dirty="0">
                  <a:cs typeface="B Nazanin" panose="00000400000000000000" pitchFamily="2" charset="-78"/>
                </a:rPr>
                <a:t> مورد نظر را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اينجا</a:t>
              </a:r>
              <a:r>
                <a:rPr lang="fa-IR" altLang="en-US" sz="978" dirty="0">
                  <a:cs typeface="B Nazanin" panose="00000400000000000000" pitchFamily="2" charset="-78"/>
                </a:rPr>
                <a:t> اضافه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كنيد</a:t>
              </a:r>
              <a:endParaRPr lang="en-US" altLang="en-US" sz="978" b="1" dirty="0">
                <a:cs typeface="B Nazanin" panose="00000400000000000000" pitchFamily="2" charset="-78"/>
              </a:endParaRPr>
            </a:p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endParaRPr lang="en-US" altLang="en-US" sz="978" dirty="0">
                <a:cs typeface="B Nazanin" panose="00000400000000000000" pitchFamily="2" charset="-78"/>
              </a:endParaRPr>
            </a:p>
          </p:txBody>
        </p:sp>
        <p:sp>
          <p:nvSpPr>
            <p:cNvPr id="2078" name="TextBox 20"/>
            <p:cNvSpPr txBox="1">
              <a:spLocks noChangeArrowheads="1"/>
            </p:cNvSpPr>
            <p:nvPr/>
          </p:nvSpPr>
          <p:spPr bwMode="auto">
            <a:xfrm>
              <a:off x="3372908" y="8194098"/>
              <a:ext cx="2855384" cy="393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436563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r>
                <a:rPr lang="fa-IR" altLang="en-US" sz="978" dirty="0">
                  <a:cs typeface="B Nazanin" panose="00000400000000000000" pitchFamily="2" charset="-78"/>
                </a:rPr>
                <a:t>متن و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عكس</a:t>
              </a:r>
              <a:r>
                <a:rPr lang="fa-IR" altLang="en-US" sz="978" dirty="0">
                  <a:cs typeface="B Nazanin" panose="00000400000000000000" pitchFamily="2" charset="-78"/>
                </a:rPr>
                <a:t> مورد نظر را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اينجا</a:t>
              </a:r>
              <a:r>
                <a:rPr lang="fa-IR" altLang="en-US" sz="978" dirty="0">
                  <a:cs typeface="B Nazanin" panose="00000400000000000000" pitchFamily="2" charset="-78"/>
                </a:rPr>
                <a:t> اضافه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كنيد</a:t>
              </a:r>
              <a:endParaRPr lang="en-US" altLang="en-US" sz="978" b="1" dirty="0">
                <a:cs typeface="B Nazanin" panose="00000400000000000000" pitchFamily="2" charset="-78"/>
              </a:endParaRPr>
            </a:p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endParaRPr lang="en-US" altLang="en-US" sz="978" dirty="0">
                <a:cs typeface="B Nazanin" panose="00000400000000000000" pitchFamily="2" charset="-78"/>
              </a:endParaRPr>
            </a:p>
          </p:txBody>
        </p:sp>
        <p:sp>
          <p:nvSpPr>
            <p:cNvPr id="2079" name="TextBox 20"/>
            <p:cNvSpPr txBox="1">
              <a:spLocks noChangeArrowheads="1"/>
            </p:cNvSpPr>
            <p:nvPr/>
          </p:nvSpPr>
          <p:spPr bwMode="auto">
            <a:xfrm>
              <a:off x="328231" y="8119439"/>
              <a:ext cx="2855385" cy="393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indent="436563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r>
                <a:rPr lang="fa-IR" altLang="en-US" sz="978" dirty="0">
                  <a:cs typeface="B Nazanin" panose="00000400000000000000" pitchFamily="2" charset="-78"/>
                </a:rPr>
                <a:t>متن و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عكس</a:t>
              </a:r>
              <a:r>
                <a:rPr lang="fa-IR" altLang="en-US" sz="978" dirty="0">
                  <a:cs typeface="B Nazanin" panose="00000400000000000000" pitchFamily="2" charset="-78"/>
                </a:rPr>
                <a:t> مورد نظر را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اينجا</a:t>
              </a:r>
              <a:r>
                <a:rPr lang="fa-IR" altLang="en-US" sz="978" dirty="0">
                  <a:cs typeface="B Nazanin" panose="00000400000000000000" pitchFamily="2" charset="-78"/>
                </a:rPr>
                <a:t> اضافه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كنيد</a:t>
              </a:r>
              <a:endParaRPr lang="en-US" altLang="en-US" sz="978" b="1" dirty="0">
                <a:cs typeface="B Nazanin" panose="00000400000000000000" pitchFamily="2" charset="-78"/>
              </a:endParaRPr>
            </a:p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endParaRPr lang="en-US" altLang="en-US" sz="978" dirty="0">
                <a:cs typeface="B Nazanin" panose="00000400000000000000" pitchFamily="2" charset="-78"/>
              </a:endParaRPr>
            </a:p>
          </p:txBody>
        </p:sp>
        <p:sp>
          <p:nvSpPr>
            <p:cNvPr id="2080" name="TextBox 20"/>
            <p:cNvSpPr txBox="1">
              <a:spLocks noChangeArrowheads="1"/>
            </p:cNvSpPr>
            <p:nvPr/>
          </p:nvSpPr>
          <p:spPr bwMode="auto">
            <a:xfrm>
              <a:off x="328232" y="3520479"/>
              <a:ext cx="2855384" cy="393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indent="436563">
                <a:spcBef>
                  <a:spcPct val="20000"/>
                </a:spcBef>
                <a:buFont typeface="Arial" panose="020B0604020202020204" pitchFamily="34" charset="0"/>
                <a:buChar char="•"/>
                <a:defRPr sz="10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8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76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2879725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63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r>
                <a:rPr lang="fa-IR" altLang="en-US" sz="978" dirty="0">
                  <a:cs typeface="B Nazanin" panose="00000400000000000000" pitchFamily="2" charset="-78"/>
                </a:rPr>
                <a:t>متن و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عكس</a:t>
              </a:r>
              <a:r>
                <a:rPr lang="fa-IR" altLang="en-US" sz="978" dirty="0">
                  <a:cs typeface="B Nazanin" panose="00000400000000000000" pitchFamily="2" charset="-78"/>
                </a:rPr>
                <a:t> مورد نظر را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اينجا</a:t>
              </a:r>
              <a:r>
                <a:rPr lang="fa-IR" altLang="en-US" sz="978" dirty="0">
                  <a:cs typeface="B Nazanin" panose="00000400000000000000" pitchFamily="2" charset="-78"/>
                </a:rPr>
                <a:t> اضافه </a:t>
              </a:r>
              <a:r>
                <a:rPr lang="fa-IR" altLang="en-US" sz="978" dirty="0" err="1">
                  <a:cs typeface="B Nazanin" panose="00000400000000000000" pitchFamily="2" charset="-78"/>
                </a:rPr>
                <a:t>كنيد</a:t>
              </a:r>
              <a:endParaRPr lang="en-US" altLang="en-US" sz="978" b="1" dirty="0">
                <a:cs typeface="B Nazanin" panose="00000400000000000000" pitchFamily="2" charset="-78"/>
              </a:endParaRPr>
            </a:p>
            <a:p>
              <a:pPr algn="just" rtl="1" eaLnBrk="1" hangingPunct="1">
                <a:spcBef>
                  <a:spcPct val="0"/>
                </a:spcBef>
                <a:buFontTx/>
                <a:buNone/>
              </a:pPr>
              <a:endParaRPr lang="en-US" altLang="en-US" sz="978" dirty="0">
                <a:cs typeface="B Nazanin" panose="00000400000000000000" pitchFamily="2" charset="-78"/>
              </a:endParaRPr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79D9CE6D-24AB-88CA-B3D5-3AE7B98915D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991" y="185992"/>
            <a:ext cx="8767284" cy="135498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986</TotalTime>
  <Words>488</Words>
  <Application>Microsoft Office PowerPoint</Application>
  <PresentationFormat>A3 Paper (297x420 mm)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 Nazanin</vt:lpstr>
      <vt:lpstr>B Titr</vt:lpstr>
      <vt:lpstr>Calibri</vt:lpstr>
      <vt:lpstr>Times New Roman</vt:lpstr>
      <vt:lpstr>Office Theme</vt:lpstr>
      <vt:lpstr>PowerPoint Presentation</vt:lpstr>
    </vt:vector>
  </TitlesOfParts>
  <Company>Office07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 Customer</dc:creator>
  <cp:lastModifiedBy>Sadegh Aref</cp:lastModifiedBy>
  <cp:revision>92</cp:revision>
  <dcterms:created xsi:type="dcterms:W3CDTF">2010-02-19T19:33:34Z</dcterms:created>
  <dcterms:modified xsi:type="dcterms:W3CDTF">2024-05-20T09:41:04Z</dcterms:modified>
</cp:coreProperties>
</file>