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1602700" cy="28803600"/>
  <p:notesSz cx="6858000" cy="9144000"/>
  <p:defaultTextStyle>
    <a:defPPr>
      <a:defRPr lang="en-US"/>
    </a:defPPr>
    <a:lvl1pPr algn="l" defTabSz="2879725" rtl="0" eaLnBrk="0" fontAlgn="base" hangingPunct="0">
      <a:spcBef>
        <a:spcPct val="0"/>
      </a:spcBef>
      <a:spcAft>
        <a:spcPct val="0"/>
      </a:spcAft>
      <a:defRPr sz="5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1439863" indent="-982663" algn="l" defTabSz="2879725" rtl="0" eaLnBrk="0" fontAlgn="base" hangingPunct="0">
      <a:spcBef>
        <a:spcPct val="0"/>
      </a:spcBef>
      <a:spcAft>
        <a:spcPct val="0"/>
      </a:spcAft>
      <a:defRPr sz="5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2879725" indent="-1965325" algn="l" defTabSz="2879725" rtl="0" eaLnBrk="0" fontAlgn="base" hangingPunct="0">
      <a:spcBef>
        <a:spcPct val="0"/>
      </a:spcBef>
      <a:spcAft>
        <a:spcPct val="0"/>
      </a:spcAft>
      <a:defRPr sz="5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4319588" indent="-2947988" algn="l" defTabSz="2879725" rtl="0" eaLnBrk="0" fontAlgn="base" hangingPunct="0">
      <a:spcBef>
        <a:spcPct val="0"/>
      </a:spcBef>
      <a:spcAft>
        <a:spcPct val="0"/>
      </a:spcAft>
      <a:defRPr sz="5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5759450" indent="-3930650" algn="l" defTabSz="2879725" rtl="0" eaLnBrk="0" fontAlgn="base" hangingPunct="0">
      <a:spcBef>
        <a:spcPct val="0"/>
      </a:spcBef>
      <a:spcAft>
        <a:spcPct val="0"/>
      </a:spcAft>
      <a:defRPr sz="5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5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5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5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5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072">
          <p15:clr>
            <a:srgbClr val="A4A3A4"/>
          </p15:clr>
        </p15:guide>
        <p15:guide id="2" pos="68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>
      <p:cViewPr varScale="1">
        <p:scale>
          <a:sx n="22" d="100"/>
          <a:sy n="22" d="100"/>
        </p:scale>
        <p:origin x="2280" y="120"/>
      </p:cViewPr>
      <p:guideLst>
        <p:guide orient="horz" pos="9072"/>
        <p:guide pos="68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0203" y="8947787"/>
            <a:ext cx="18362295" cy="617410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40405" y="16322040"/>
            <a:ext cx="15121890" cy="73609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401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880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320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7607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200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641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0812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521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ADBC58-82B7-4CAC-883B-FC1263E86A37}" type="datetimeFigureOut">
              <a:rPr lang="en-US"/>
              <a:pPr>
                <a:defRPr/>
              </a:pPr>
              <a:t>4/30/2023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963A1E-C68F-4E7F-AD66-1A881F2981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950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E29C28-0A08-404E-99D8-4EE04D01AC16}" type="datetimeFigureOut">
              <a:rPr lang="en-US"/>
              <a:pPr>
                <a:defRPr/>
              </a:pPr>
              <a:t>4/30/2023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02ECF2-126E-4FA6-8DA3-11AAA21E27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66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002126" y="4847277"/>
            <a:ext cx="11483935" cy="10321956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50320" y="4847277"/>
            <a:ext cx="34091761" cy="1032195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20DC-675C-4A8B-A07A-2B43FADF85B5}" type="datetimeFigureOut">
              <a:rPr lang="en-US"/>
              <a:pPr>
                <a:defRPr/>
              </a:pPr>
              <a:t>4/30/2023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CC09FA-0556-45ED-A033-EE1D17C041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091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03682B-DDDD-4BCE-A7E1-7BB24C8050C9}" type="datetimeFigureOut">
              <a:rPr lang="en-US"/>
              <a:pPr>
                <a:defRPr/>
              </a:pPr>
              <a:t>4/30/2023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04921F-6DAD-4D45-99B6-16637D054D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20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6464" y="18508982"/>
            <a:ext cx="18362295" cy="5720715"/>
          </a:xfrm>
        </p:spPr>
        <p:txBody>
          <a:bodyPr anchor="t"/>
          <a:lstStyle>
            <a:lvl1pPr algn="l">
              <a:defRPr sz="126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6464" y="12208197"/>
            <a:ext cx="18362295" cy="6300785"/>
          </a:xfrm>
        </p:spPr>
        <p:txBody>
          <a:bodyPr anchor="b"/>
          <a:lstStyle>
            <a:lvl1pPr marL="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1pPr>
            <a:lvl2pPr marL="1440180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2pPr>
            <a:lvl3pPr marL="2880360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3pPr>
            <a:lvl4pPr marL="4320540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4pPr>
            <a:lvl5pPr marL="5760720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5pPr>
            <a:lvl6pPr marL="7200900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6pPr>
            <a:lvl7pPr marL="8641080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7pPr>
            <a:lvl8pPr marL="10081260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8pPr>
            <a:lvl9pPr marL="11521440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250AA-3A2F-42FD-BAFF-BA7595F1FD97}" type="datetimeFigureOut">
              <a:rPr lang="en-US"/>
              <a:pPr>
                <a:defRPr/>
              </a:pPr>
              <a:t>4/30/2023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5F0BDE-B70A-43F8-B953-EB17B2D46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580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50319" y="28230197"/>
            <a:ext cx="22787848" cy="79836645"/>
          </a:xfrm>
        </p:spPr>
        <p:txBody>
          <a:bodyPr/>
          <a:lstStyle>
            <a:lvl1pPr>
              <a:defRPr sz="8800"/>
            </a:lvl1pPr>
            <a:lvl2pPr>
              <a:defRPr sz="7600"/>
            </a:lvl2pPr>
            <a:lvl3pPr>
              <a:defRPr sz="6300"/>
            </a:lvl3pPr>
            <a:lvl4pPr>
              <a:defRPr sz="5700"/>
            </a:lvl4pPr>
            <a:lvl5pPr>
              <a:defRPr sz="5700"/>
            </a:lvl5pPr>
            <a:lvl6pPr>
              <a:defRPr sz="5700"/>
            </a:lvl6pPr>
            <a:lvl7pPr>
              <a:defRPr sz="5700"/>
            </a:lvl7pPr>
            <a:lvl8pPr>
              <a:defRPr sz="5700"/>
            </a:lvl8pPr>
            <a:lvl9pPr>
              <a:defRPr sz="5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98212" y="28230197"/>
            <a:ext cx="22787848" cy="79836645"/>
          </a:xfrm>
        </p:spPr>
        <p:txBody>
          <a:bodyPr/>
          <a:lstStyle>
            <a:lvl1pPr>
              <a:defRPr sz="8800"/>
            </a:lvl1pPr>
            <a:lvl2pPr>
              <a:defRPr sz="7600"/>
            </a:lvl2pPr>
            <a:lvl3pPr>
              <a:defRPr sz="6300"/>
            </a:lvl3pPr>
            <a:lvl4pPr>
              <a:defRPr sz="5700"/>
            </a:lvl4pPr>
            <a:lvl5pPr>
              <a:defRPr sz="5700"/>
            </a:lvl5pPr>
            <a:lvl6pPr>
              <a:defRPr sz="5700"/>
            </a:lvl6pPr>
            <a:lvl7pPr>
              <a:defRPr sz="5700"/>
            </a:lvl7pPr>
            <a:lvl8pPr>
              <a:defRPr sz="5700"/>
            </a:lvl8pPr>
            <a:lvl9pPr>
              <a:defRPr sz="5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BD27F2-DBD8-41D0-8972-EACE17AC65CE}" type="datetimeFigureOut">
              <a:rPr lang="en-US"/>
              <a:pPr>
                <a:defRPr/>
              </a:pPr>
              <a:t>4/30/2023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F5196-87B0-4A3A-B4BC-C0AFD1B597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34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0135" y="1153480"/>
            <a:ext cx="19442430" cy="4800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0135" y="6447475"/>
            <a:ext cx="9544944" cy="2687000"/>
          </a:xfrm>
        </p:spPr>
        <p:txBody>
          <a:bodyPr anchor="b"/>
          <a:lstStyle>
            <a:lvl1pPr marL="0" indent="0">
              <a:buNone/>
              <a:defRPr sz="7600" b="1"/>
            </a:lvl1pPr>
            <a:lvl2pPr marL="1440180" indent="0">
              <a:buNone/>
              <a:defRPr sz="6300" b="1"/>
            </a:lvl2pPr>
            <a:lvl3pPr marL="2880360" indent="0">
              <a:buNone/>
              <a:defRPr sz="5700" b="1"/>
            </a:lvl3pPr>
            <a:lvl4pPr marL="4320540" indent="0">
              <a:buNone/>
              <a:defRPr sz="5000" b="1"/>
            </a:lvl4pPr>
            <a:lvl5pPr marL="5760720" indent="0">
              <a:buNone/>
              <a:defRPr sz="5000" b="1"/>
            </a:lvl5pPr>
            <a:lvl6pPr marL="7200900" indent="0">
              <a:buNone/>
              <a:defRPr sz="5000" b="1"/>
            </a:lvl6pPr>
            <a:lvl7pPr marL="8641080" indent="0">
              <a:buNone/>
              <a:defRPr sz="5000" b="1"/>
            </a:lvl7pPr>
            <a:lvl8pPr marL="10081260" indent="0">
              <a:buNone/>
              <a:defRPr sz="5000" b="1"/>
            </a:lvl8pPr>
            <a:lvl9pPr marL="11521440" indent="0">
              <a:buNone/>
              <a:defRPr sz="50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0135" y="9134475"/>
            <a:ext cx="9544944" cy="16595410"/>
          </a:xfrm>
        </p:spPr>
        <p:txBody>
          <a:bodyPr/>
          <a:lstStyle>
            <a:lvl1pPr>
              <a:defRPr sz="7600"/>
            </a:lvl1pPr>
            <a:lvl2pPr>
              <a:defRPr sz="6300"/>
            </a:lvl2pPr>
            <a:lvl3pPr>
              <a:defRPr sz="5700"/>
            </a:lvl3pPr>
            <a:lvl4pPr>
              <a:defRPr sz="5000"/>
            </a:lvl4pPr>
            <a:lvl5pPr>
              <a:defRPr sz="5000"/>
            </a:lvl5pPr>
            <a:lvl6pPr>
              <a:defRPr sz="5000"/>
            </a:lvl6pPr>
            <a:lvl7pPr>
              <a:defRPr sz="5000"/>
            </a:lvl7pPr>
            <a:lvl8pPr>
              <a:defRPr sz="5000"/>
            </a:lvl8pPr>
            <a:lvl9pPr>
              <a:defRPr sz="5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73873" y="6447475"/>
            <a:ext cx="9548693" cy="2687000"/>
          </a:xfrm>
        </p:spPr>
        <p:txBody>
          <a:bodyPr anchor="b"/>
          <a:lstStyle>
            <a:lvl1pPr marL="0" indent="0">
              <a:buNone/>
              <a:defRPr sz="7600" b="1"/>
            </a:lvl1pPr>
            <a:lvl2pPr marL="1440180" indent="0">
              <a:buNone/>
              <a:defRPr sz="6300" b="1"/>
            </a:lvl2pPr>
            <a:lvl3pPr marL="2880360" indent="0">
              <a:buNone/>
              <a:defRPr sz="5700" b="1"/>
            </a:lvl3pPr>
            <a:lvl4pPr marL="4320540" indent="0">
              <a:buNone/>
              <a:defRPr sz="5000" b="1"/>
            </a:lvl4pPr>
            <a:lvl5pPr marL="5760720" indent="0">
              <a:buNone/>
              <a:defRPr sz="5000" b="1"/>
            </a:lvl5pPr>
            <a:lvl6pPr marL="7200900" indent="0">
              <a:buNone/>
              <a:defRPr sz="5000" b="1"/>
            </a:lvl6pPr>
            <a:lvl7pPr marL="8641080" indent="0">
              <a:buNone/>
              <a:defRPr sz="5000" b="1"/>
            </a:lvl7pPr>
            <a:lvl8pPr marL="10081260" indent="0">
              <a:buNone/>
              <a:defRPr sz="5000" b="1"/>
            </a:lvl8pPr>
            <a:lvl9pPr marL="11521440" indent="0">
              <a:buNone/>
              <a:defRPr sz="50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73873" y="9134475"/>
            <a:ext cx="9548693" cy="16595410"/>
          </a:xfrm>
        </p:spPr>
        <p:txBody>
          <a:bodyPr/>
          <a:lstStyle>
            <a:lvl1pPr>
              <a:defRPr sz="7600"/>
            </a:lvl1pPr>
            <a:lvl2pPr>
              <a:defRPr sz="6300"/>
            </a:lvl2pPr>
            <a:lvl3pPr>
              <a:defRPr sz="5700"/>
            </a:lvl3pPr>
            <a:lvl4pPr>
              <a:defRPr sz="5000"/>
            </a:lvl4pPr>
            <a:lvl5pPr>
              <a:defRPr sz="5000"/>
            </a:lvl5pPr>
            <a:lvl6pPr>
              <a:defRPr sz="5000"/>
            </a:lvl6pPr>
            <a:lvl7pPr>
              <a:defRPr sz="5000"/>
            </a:lvl7pPr>
            <a:lvl8pPr>
              <a:defRPr sz="5000"/>
            </a:lvl8pPr>
            <a:lvl9pPr>
              <a:defRPr sz="5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649A8C-3C60-488A-A408-38B6AD7E0C65}" type="datetimeFigureOut">
              <a:rPr lang="en-US"/>
              <a:pPr>
                <a:defRPr/>
              </a:pPr>
              <a:t>4/30/2023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EE10A9-DE49-4039-AAA6-6BA811A1BB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903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FEF751-AF3E-4F42-871A-51AC827431E8}" type="datetimeFigureOut">
              <a:rPr lang="en-US"/>
              <a:pPr>
                <a:defRPr/>
              </a:pPr>
              <a:t>4/30/2023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1036B6-1A95-4030-8774-C1165CF334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066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F040C4-15F2-4AF0-9AAC-04C13C85B43C}" type="datetimeFigureOut">
              <a:rPr lang="en-US"/>
              <a:pPr>
                <a:defRPr/>
              </a:pPr>
              <a:t>4/30/2023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A0F987-4EFA-4839-9BC1-80A6CE6632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284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0136" y="1146810"/>
            <a:ext cx="7107139" cy="4880610"/>
          </a:xfrm>
        </p:spPr>
        <p:txBody>
          <a:bodyPr anchor="b"/>
          <a:lstStyle>
            <a:lvl1pPr algn="l">
              <a:defRPr sz="63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46056" y="1146812"/>
            <a:ext cx="12076509" cy="24583075"/>
          </a:xfrm>
        </p:spPr>
        <p:txBody>
          <a:bodyPr/>
          <a:lstStyle>
            <a:lvl1pPr>
              <a:defRPr sz="10100"/>
            </a:lvl1pPr>
            <a:lvl2pPr>
              <a:defRPr sz="8800"/>
            </a:lvl2pPr>
            <a:lvl3pPr>
              <a:defRPr sz="7600"/>
            </a:lvl3pPr>
            <a:lvl4pPr>
              <a:defRPr sz="6300"/>
            </a:lvl4pPr>
            <a:lvl5pPr>
              <a:defRPr sz="6300"/>
            </a:lvl5pPr>
            <a:lvl6pPr>
              <a:defRPr sz="6300"/>
            </a:lvl6pPr>
            <a:lvl7pPr>
              <a:defRPr sz="6300"/>
            </a:lvl7pPr>
            <a:lvl8pPr>
              <a:defRPr sz="6300"/>
            </a:lvl8pPr>
            <a:lvl9pPr>
              <a:defRPr sz="6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80136" y="6027422"/>
            <a:ext cx="7107139" cy="19702465"/>
          </a:xfrm>
        </p:spPr>
        <p:txBody>
          <a:bodyPr/>
          <a:lstStyle>
            <a:lvl1pPr marL="0" indent="0">
              <a:buNone/>
              <a:defRPr sz="4400"/>
            </a:lvl1pPr>
            <a:lvl2pPr marL="1440180" indent="0">
              <a:buNone/>
              <a:defRPr sz="3800"/>
            </a:lvl2pPr>
            <a:lvl3pPr marL="2880360" indent="0">
              <a:buNone/>
              <a:defRPr sz="3200"/>
            </a:lvl3pPr>
            <a:lvl4pPr marL="4320540" indent="0">
              <a:buNone/>
              <a:defRPr sz="2800"/>
            </a:lvl4pPr>
            <a:lvl5pPr marL="5760720" indent="0">
              <a:buNone/>
              <a:defRPr sz="2800"/>
            </a:lvl5pPr>
            <a:lvl6pPr marL="7200900" indent="0">
              <a:buNone/>
              <a:defRPr sz="2800"/>
            </a:lvl6pPr>
            <a:lvl7pPr marL="8641080" indent="0">
              <a:buNone/>
              <a:defRPr sz="2800"/>
            </a:lvl7pPr>
            <a:lvl8pPr marL="10081260" indent="0">
              <a:buNone/>
              <a:defRPr sz="2800"/>
            </a:lvl8pPr>
            <a:lvl9pPr marL="11521440" indent="0">
              <a:buNone/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297B4-0BAC-4001-9A15-84178BC7A904}" type="datetimeFigureOut">
              <a:rPr lang="en-US"/>
              <a:pPr>
                <a:defRPr/>
              </a:pPr>
              <a:t>4/30/2023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929E98-CC16-4949-9768-54C622994A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460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4280" y="20162520"/>
            <a:ext cx="12961620" cy="2380300"/>
          </a:xfrm>
        </p:spPr>
        <p:txBody>
          <a:bodyPr anchor="b"/>
          <a:lstStyle>
            <a:lvl1pPr algn="l">
              <a:defRPr sz="63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34280" y="2573655"/>
            <a:ext cx="12961620" cy="17282160"/>
          </a:xfrm>
        </p:spPr>
        <p:txBody>
          <a:bodyPr rtlCol="0">
            <a:normAutofit/>
          </a:bodyPr>
          <a:lstStyle>
            <a:lvl1pPr marL="0" indent="0">
              <a:buNone/>
              <a:defRPr sz="10100"/>
            </a:lvl1pPr>
            <a:lvl2pPr marL="1440180" indent="0">
              <a:buNone/>
              <a:defRPr sz="8800"/>
            </a:lvl2pPr>
            <a:lvl3pPr marL="2880360" indent="0">
              <a:buNone/>
              <a:defRPr sz="7600"/>
            </a:lvl3pPr>
            <a:lvl4pPr marL="4320540" indent="0">
              <a:buNone/>
              <a:defRPr sz="6300"/>
            </a:lvl4pPr>
            <a:lvl5pPr marL="5760720" indent="0">
              <a:buNone/>
              <a:defRPr sz="6300"/>
            </a:lvl5pPr>
            <a:lvl6pPr marL="7200900" indent="0">
              <a:buNone/>
              <a:defRPr sz="6300"/>
            </a:lvl6pPr>
            <a:lvl7pPr marL="8641080" indent="0">
              <a:buNone/>
              <a:defRPr sz="6300"/>
            </a:lvl7pPr>
            <a:lvl8pPr marL="10081260" indent="0">
              <a:buNone/>
              <a:defRPr sz="6300"/>
            </a:lvl8pPr>
            <a:lvl9pPr marL="11521440" indent="0">
              <a:buNone/>
              <a:defRPr sz="63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34280" y="22542820"/>
            <a:ext cx="12961620" cy="3380420"/>
          </a:xfrm>
        </p:spPr>
        <p:txBody>
          <a:bodyPr/>
          <a:lstStyle>
            <a:lvl1pPr marL="0" indent="0">
              <a:buNone/>
              <a:defRPr sz="4400"/>
            </a:lvl1pPr>
            <a:lvl2pPr marL="1440180" indent="0">
              <a:buNone/>
              <a:defRPr sz="3800"/>
            </a:lvl2pPr>
            <a:lvl3pPr marL="2880360" indent="0">
              <a:buNone/>
              <a:defRPr sz="3200"/>
            </a:lvl3pPr>
            <a:lvl4pPr marL="4320540" indent="0">
              <a:buNone/>
              <a:defRPr sz="2800"/>
            </a:lvl4pPr>
            <a:lvl5pPr marL="5760720" indent="0">
              <a:buNone/>
              <a:defRPr sz="2800"/>
            </a:lvl5pPr>
            <a:lvl6pPr marL="7200900" indent="0">
              <a:buNone/>
              <a:defRPr sz="2800"/>
            </a:lvl6pPr>
            <a:lvl7pPr marL="8641080" indent="0">
              <a:buNone/>
              <a:defRPr sz="2800"/>
            </a:lvl7pPr>
            <a:lvl8pPr marL="10081260" indent="0">
              <a:buNone/>
              <a:defRPr sz="2800"/>
            </a:lvl8pPr>
            <a:lvl9pPr marL="11521440" indent="0">
              <a:buNone/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A90EB0-CB47-4C7C-A851-DB24D3A0854A}" type="datetimeFigureOut">
              <a:rPr lang="en-US"/>
              <a:pPr>
                <a:defRPr/>
              </a:pPr>
              <a:t>4/30/2023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43E35-0BB9-456D-A376-BCA45599FB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98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079500" y="1154113"/>
            <a:ext cx="194437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88036" tIns="144018" rIns="288036" bIns="14401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79500" y="6721475"/>
            <a:ext cx="19443700" cy="1900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88036" tIns="144018" rIns="288036" bIns="1440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79500" y="26696988"/>
            <a:ext cx="5041900" cy="1533525"/>
          </a:xfrm>
          <a:prstGeom prst="rect">
            <a:avLst/>
          </a:prstGeom>
        </p:spPr>
        <p:txBody>
          <a:bodyPr vert="horz" lIns="288036" tIns="144018" rIns="288036" bIns="144018" rtlCol="0" anchor="ctr"/>
          <a:lstStyle>
            <a:lvl1pPr algn="l" defTabSz="2880360" eaLnBrk="1" fontAlgn="auto" hangingPunct="1">
              <a:spcBef>
                <a:spcPts val="0"/>
              </a:spcBef>
              <a:spcAft>
                <a:spcPts val="0"/>
              </a:spcAft>
              <a:defRPr sz="38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B1C11C4-34E8-4B38-B614-ABC31306E101}" type="datetimeFigureOut">
              <a:rPr lang="en-US"/>
              <a:pPr>
                <a:defRPr/>
              </a:pPr>
              <a:t>4/30/2023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80288" y="26696988"/>
            <a:ext cx="6842125" cy="1533525"/>
          </a:xfrm>
          <a:prstGeom prst="rect">
            <a:avLst/>
          </a:prstGeom>
        </p:spPr>
        <p:txBody>
          <a:bodyPr vert="horz" lIns="288036" tIns="144018" rIns="288036" bIns="144018" rtlCol="0" anchor="ctr"/>
          <a:lstStyle>
            <a:lvl1pPr algn="ctr" defTabSz="2880360" eaLnBrk="1" fontAlgn="auto" hangingPunct="1">
              <a:spcBef>
                <a:spcPts val="0"/>
              </a:spcBef>
              <a:spcAft>
                <a:spcPts val="0"/>
              </a:spcAft>
              <a:defRPr sz="38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481300" y="26696988"/>
            <a:ext cx="5041900" cy="1533525"/>
          </a:xfrm>
          <a:prstGeom prst="rect">
            <a:avLst/>
          </a:prstGeom>
        </p:spPr>
        <p:txBody>
          <a:bodyPr vert="horz" wrap="square" lIns="288036" tIns="144018" rIns="288036" bIns="144018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38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990EC9E-8C31-48E5-88F0-39746CF11A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879725" rtl="0" eaLnBrk="0" fontAlgn="base" hangingPunct="0">
        <a:spcBef>
          <a:spcPct val="0"/>
        </a:spcBef>
        <a:spcAft>
          <a:spcPct val="0"/>
        </a:spcAft>
        <a:defRPr sz="139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879725" rtl="0" eaLnBrk="0" fontAlgn="base" hangingPunct="0">
        <a:spcBef>
          <a:spcPct val="0"/>
        </a:spcBef>
        <a:spcAft>
          <a:spcPct val="0"/>
        </a:spcAft>
        <a:defRPr sz="13900">
          <a:solidFill>
            <a:schemeClr val="tx1"/>
          </a:solidFill>
          <a:latin typeface="Calibri" pitchFamily="34" charset="0"/>
        </a:defRPr>
      </a:lvl2pPr>
      <a:lvl3pPr algn="ctr" defTabSz="2879725" rtl="0" eaLnBrk="0" fontAlgn="base" hangingPunct="0">
        <a:spcBef>
          <a:spcPct val="0"/>
        </a:spcBef>
        <a:spcAft>
          <a:spcPct val="0"/>
        </a:spcAft>
        <a:defRPr sz="13900">
          <a:solidFill>
            <a:schemeClr val="tx1"/>
          </a:solidFill>
          <a:latin typeface="Calibri" pitchFamily="34" charset="0"/>
        </a:defRPr>
      </a:lvl3pPr>
      <a:lvl4pPr algn="ctr" defTabSz="2879725" rtl="0" eaLnBrk="0" fontAlgn="base" hangingPunct="0">
        <a:spcBef>
          <a:spcPct val="0"/>
        </a:spcBef>
        <a:spcAft>
          <a:spcPct val="0"/>
        </a:spcAft>
        <a:defRPr sz="13900">
          <a:solidFill>
            <a:schemeClr val="tx1"/>
          </a:solidFill>
          <a:latin typeface="Calibri" pitchFamily="34" charset="0"/>
        </a:defRPr>
      </a:lvl4pPr>
      <a:lvl5pPr algn="ctr" defTabSz="2879725" rtl="0" eaLnBrk="0" fontAlgn="base" hangingPunct="0">
        <a:spcBef>
          <a:spcPct val="0"/>
        </a:spcBef>
        <a:spcAft>
          <a:spcPct val="0"/>
        </a:spcAft>
        <a:defRPr sz="13900">
          <a:solidFill>
            <a:schemeClr val="tx1"/>
          </a:solidFill>
          <a:latin typeface="Calibri" pitchFamily="34" charset="0"/>
        </a:defRPr>
      </a:lvl5pPr>
      <a:lvl6pPr marL="457200" algn="ctr" defTabSz="2879725" rtl="0" fontAlgn="base">
        <a:spcBef>
          <a:spcPct val="0"/>
        </a:spcBef>
        <a:spcAft>
          <a:spcPct val="0"/>
        </a:spcAft>
        <a:defRPr sz="13900">
          <a:solidFill>
            <a:schemeClr val="tx1"/>
          </a:solidFill>
          <a:latin typeface="Calibri" pitchFamily="34" charset="0"/>
        </a:defRPr>
      </a:lvl6pPr>
      <a:lvl7pPr marL="914400" algn="ctr" defTabSz="2879725" rtl="0" fontAlgn="base">
        <a:spcBef>
          <a:spcPct val="0"/>
        </a:spcBef>
        <a:spcAft>
          <a:spcPct val="0"/>
        </a:spcAft>
        <a:defRPr sz="13900">
          <a:solidFill>
            <a:schemeClr val="tx1"/>
          </a:solidFill>
          <a:latin typeface="Calibri" pitchFamily="34" charset="0"/>
        </a:defRPr>
      </a:lvl7pPr>
      <a:lvl8pPr marL="1371600" algn="ctr" defTabSz="2879725" rtl="0" fontAlgn="base">
        <a:spcBef>
          <a:spcPct val="0"/>
        </a:spcBef>
        <a:spcAft>
          <a:spcPct val="0"/>
        </a:spcAft>
        <a:defRPr sz="13900">
          <a:solidFill>
            <a:schemeClr val="tx1"/>
          </a:solidFill>
          <a:latin typeface="Calibri" pitchFamily="34" charset="0"/>
        </a:defRPr>
      </a:lvl8pPr>
      <a:lvl9pPr marL="1828800" algn="ctr" defTabSz="2879725" rtl="0" fontAlgn="base">
        <a:spcBef>
          <a:spcPct val="0"/>
        </a:spcBef>
        <a:spcAft>
          <a:spcPct val="0"/>
        </a:spcAft>
        <a:defRPr sz="13900">
          <a:solidFill>
            <a:schemeClr val="tx1"/>
          </a:solidFill>
          <a:latin typeface="Calibri" pitchFamily="34" charset="0"/>
        </a:defRPr>
      </a:lvl9pPr>
    </p:titleStyle>
    <p:bodyStyle>
      <a:lvl1pPr marL="1079500" indent="-1079500" algn="l" defTabSz="2879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100" kern="1200">
          <a:solidFill>
            <a:schemeClr val="tx1"/>
          </a:solidFill>
          <a:latin typeface="+mn-lt"/>
          <a:ea typeface="+mn-ea"/>
          <a:cs typeface="+mn-cs"/>
        </a:defRPr>
      </a:lvl1pPr>
      <a:lvl2pPr marL="2339975" indent="-900113" algn="l" defTabSz="2879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8800" kern="1200">
          <a:solidFill>
            <a:schemeClr val="tx1"/>
          </a:solidFill>
          <a:latin typeface="+mn-lt"/>
          <a:ea typeface="+mn-ea"/>
          <a:cs typeface="+mn-cs"/>
        </a:defRPr>
      </a:lvl2pPr>
      <a:lvl3pPr marL="3600450" indent="-719138" algn="l" defTabSz="2879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600" kern="1200">
          <a:solidFill>
            <a:schemeClr val="tx1"/>
          </a:solidFill>
          <a:latin typeface="+mn-lt"/>
          <a:ea typeface="+mn-ea"/>
          <a:cs typeface="+mn-cs"/>
        </a:defRPr>
      </a:lvl3pPr>
      <a:lvl4pPr marL="5040313" indent="-719138" algn="l" defTabSz="2879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300" kern="1200">
          <a:solidFill>
            <a:schemeClr val="tx1"/>
          </a:solidFill>
          <a:latin typeface="+mn-lt"/>
          <a:ea typeface="+mn-ea"/>
          <a:cs typeface="+mn-cs"/>
        </a:defRPr>
      </a:lvl4pPr>
      <a:lvl5pPr marL="6480175" indent="-719138" algn="l" defTabSz="2879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300" kern="1200">
          <a:solidFill>
            <a:schemeClr val="tx1"/>
          </a:solidFill>
          <a:latin typeface="+mn-lt"/>
          <a:ea typeface="+mn-ea"/>
          <a:cs typeface="+mn-cs"/>
        </a:defRPr>
      </a:lvl5pPr>
      <a:lvl6pPr marL="7920990" indent="-720090" algn="l" defTabSz="2880360" rtl="0" eaLnBrk="1" latinLnBrk="0" hangingPunct="1">
        <a:spcBef>
          <a:spcPct val="20000"/>
        </a:spcBef>
        <a:buFont typeface="Arial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6pPr>
      <a:lvl7pPr marL="9361170" indent="-720090" algn="l" defTabSz="2880360" rtl="0" eaLnBrk="1" latinLnBrk="0" hangingPunct="1">
        <a:spcBef>
          <a:spcPct val="20000"/>
        </a:spcBef>
        <a:buFont typeface="Arial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7pPr>
      <a:lvl8pPr marL="10801350" indent="-720090" algn="l" defTabSz="2880360" rtl="0" eaLnBrk="1" latinLnBrk="0" hangingPunct="1">
        <a:spcBef>
          <a:spcPct val="20000"/>
        </a:spcBef>
        <a:buFont typeface="Arial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8pPr>
      <a:lvl9pPr marL="12241530" indent="-720090" algn="l" defTabSz="2880360" rtl="0" eaLnBrk="1" latinLnBrk="0" hangingPunct="1">
        <a:spcBef>
          <a:spcPct val="20000"/>
        </a:spcBef>
        <a:buFont typeface="Arial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0360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1pPr>
      <a:lvl2pPr marL="1440180" algn="l" defTabSz="2880360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2pPr>
      <a:lvl3pPr marL="2880360" algn="l" defTabSz="2880360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3pPr>
      <a:lvl4pPr marL="4320540" algn="l" defTabSz="2880360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4pPr>
      <a:lvl5pPr marL="5760720" algn="l" defTabSz="2880360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5pPr>
      <a:lvl6pPr marL="7200900" algn="l" defTabSz="2880360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6pPr>
      <a:lvl7pPr marL="8641080" algn="l" defTabSz="2880360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7pPr>
      <a:lvl8pPr marL="10081260" algn="l" defTabSz="2880360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8pPr>
      <a:lvl9pPr marL="11521440" algn="l" defTabSz="2880360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371475" y="328613"/>
            <a:ext cx="20788313" cy="278606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880360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14587538" y="7382816"/>
            <a:ext cx="6572250" cy="215646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88036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7469188" y="8047978"/>
            <a:ext cx="6572250" cy="2089943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88036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360363" y="7311378"/>
            <a:ext cx="6572250" cy="2163603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88036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a-IR" dirty="0"/>
              <a:t> </a:t>
            </a:r>
            <a:endParaRPr lang="en-US" dirty="0"/>
          </a:p>
        </p:txBody>
      </p:sp>
      <p:sp>
        <p:nvSpPr>
          <p:cNvPr id="2056" name="Rectangle 11"/>
          <p:cNvSpPr>
            <a:spLocks noChangeArrowheads="1"/>
          </p:cNvSpPr>
          <p:nvPr/>
        </p:nvSpPr>
        <p:spPr bwMode="auto">
          <a:xfrm>
            <a:off x="14598650" y="7316141"/>
            <a:ext cx="6572250" cy="71437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5"/>
            </a:solidFill>
            <a:miter lim="800000"/>
            <a:headEnd/>
            <a:tailEnd/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txBody>
          <a:bodyPr wrap="none" lIns="98012" tIns="49006" rIns="98012" bIns="49006" anchor="ctr"/>
          <a:lstStyle>
            <a:lvl1pPr defTabSz="2687638">
              <a:spcBef>
                <a:spcPct val="20000"/>
              </a:spcBef>
              <a:buFont typeface="Arial" panose="020B0604020202020204" pitchFamily="34" charset="0"/>
              <a:buChar char="•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687638">
              <a:spcBef>
                <a:spcPct val="20000"/>
              </a:spcBef>
              <a:buFont typeface="Arial" panose="020B0604020202020204" pitchFamily="34" charset="0"/>
              <a:buChar char="–"/>
              <a:defRPr sz="8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687638">
              <a:spcBef>
                <a:spcPct val="20000"/>
              </a:spcBef>
              <a:buFont typeface="Arial" panose="020B0604020202020204" pitchFamily="34" charset="0"/>
              <a:buChar char="•"/>
              <a:defRPr sz="7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687638">
              <a:spcBef>
                <a:spcPct val="20000"/>
              </a:spcBef>
              <a:buFont typeface="Arial" panose="020B0604020202020204" pitchFamily="34" charset="0"/>
              <a:buChar char="–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687638">
              <a:spcBef>
                <a:spcPct val="20000"/>
              </a:spcBef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6876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6876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6876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6876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rtl="1" eaLnBrk="1" hangingPunct="1">
              <a:spcBef>
                <a:spcPct val="0"/>
              </a:spcBef>
              <a:buFontTx/>
              <a:buNone/>
              <a:defRPr/>
            </a:pPr>
            <a:r>
              <a:rPr lang="fa-IR" altLang="en-US" sz="3800" b="1">
                <a:cs typeface="B Titr" panose="00000700000000000000" pitchFamily="2" charset="-78"/>
              </a:rPr>
              <a:t>مقدمه</a:t>
            </a:r>
            <a:endParaRPr lang="en-US" altLang="en-US" sz="3800" b="1">
              <a:cs typeface="B Titr" panose="00000700000000000000" pitchFamily="2" charset="-78"/>
            </a:endParaRPr>
          </a:p>
        </p:txBody>
      </p:sp>
      <p:sp>
        <p:nvSpPr>
          <p:cNvPr id="2057" name="TextBox 20"/>
          <p:cNvSpPr txBox="1">
            <a:spLocks noChangeArrowheads="1"/>
          </p:cNvSpPr>
          <p:nvPr/>
        </p:nvSpPr>
        <p:spPr bwMode="auto">
          <a:xfrm>
            <a:off x="14598650" y="8152753"/>
            <a:ext cx="6424613" cy="929481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8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7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879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879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879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879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rtl="1"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fa-IR" altLang="en-US" sz="3200" b="1" dirty="0">
                <a:cs typeface="B Titr" panose="00000700000000000000" pitchFamily="2" charset="-78"/>
              </a:rPr>
              <a:t>چکیده (حداکثر 120 کلمه)</a:t>
            </a:r>
            <a:endParaRPr lang="en-US" altLang="en-US" sz="3200" b="1" dirty="0">
              <a:cs typeface="B Titr" panose="00000700000000000000" pitchFamily="2" charset="-78"/>
            </a:endParaRPr>
          </a:p>
          <a:p>
            <a:pPr indent="457200" algn="just" rtl="1" eaLnBrk="1" hangingPunct="1">
              <a:spcBef>
                <a:spcPct val="0"/>
              </a:spcBef>
              <a:buFontTx/>
              <a:buNone/>
              <a:defRPr/>
            </a:pPr>
            <a:r>
              <a:rPr lang="ar-SA" altLang="en-US" sz="2200" dirty="0">
                <a:cs typeface="B Nazanin" panose="00000400000000000000" pitchFamily="2" charset="-78"/>
              </a:rPr>
              <a:t>به</a:t>
            </a:r>
            <a:r>
              <a:rPr lang="fa-IR" altLang="en-US" sz="2200" dirty="0">
                <a:cs typeface="B Nazanin" panose="00000400000000000000" pitchFamily="2" charset="-78"/>
              </a:rPr>
              <a:t>‌</a:t>
            </a:r>
            <a:r>
              <a:rPr lang="ar-SA" altLang="en-US" sz="2200" dirty="0">
                <a:cs typeface="B Nazanin" panose="00000400000000000000" pitchFamily="2" charset="-78"/>
              </a:rPr>
              <a:t>منظور يكسان</a:t>
            </a:r>
            <a:r>
              <a:rPr lang="fa-IR" altLang="en-US" sz="2200" dirty="0">
                <a:cs typeface="B Nazanin" panose="00000400000000000000" pitchFamily="2" charset="-78"/>
              </a:rPr>
              <a:t>‌</a:t>
            </a:r>
            <a:r>
              <a:rPr lang="ar-SA" altLang="en-US" sz="2200" dirty="0">
                <a:cs typeface="B Nazanin" panose="00000400000000000000" pitchFamily="2" charset="-78"/>
              </a:rPr>
              <a:t>سازي مجموعه لازم است كه همة مقالات</a:t>
            </a:r>
            <a:r>
              <a:rPr lang="fa-IR" altLang="en-US" sz="2200" dirty="0">
                <a:cs typeface="B Nazanin" panose="00000400000000000000" pitchFamily="2" charset="-78"/>
              </a:rPr>
              <a:t> پوستری</a:t>
            </a:r>
            <a:r>
              <a:rPr lang="ar-SA" altLang="en-US" sz="2200" dirty="0">
                <a:cs typeface="B Nazanin" panose="00000400000000000000" pitchFamily="2" charset="-78"/>
              </a:rPr>
              <a:t> </a:t>
            </a:r>
            <a:r>
              <a:rPr lang="fa-IR" altLang="en-US" sz="2200" dirty="0">
                <a:cs typeface="B Nazanin" panose="00000400000000000000" pitchFamily="2" charset="-78"/>
              </a:rPr>
              <a:t>ب</a:t>
            </a:r>
            <a:r>
              <a:rPr lang="ar-SA" altLang="en-US" sz="2200" dirty="0">
                <a:cs typeface="B Nazanin" panose="00000400000000000000" pitchFamily="2" charset="-78"/>
              </a:rPr>
              <a:t>ا طرحي يكسان و كاملاً هماهنگ تهيه و تايپ شوند. </a:t>
            </a:r>
            <a:r>
              <a:rPr lang="fa-IR" altLang="en-US" sz="2200" dirty="0">
                <a:cs typeface="B Nazanin" panose="00000400000000000000" pitchFamily="2" charset="-78"/>
              </a:rPr>
              <a:t>(رنگ‌بندی، جانمایی مطالب، تک یا دو ستونه بودن و اندازه ستون‌های چپ و راست و نوع محتوای آن‌ها </a:t>
            </a:r>
            <a:r>
              <a:rPr lang="fa-IR" altLang="en-US" sz="2200" b="1" u="sng" dirty="0">
                <a:cs typeface="B Nazanin" panose="00000400000000000000" pitchFamily="2" charset="-78"/>
              </a:rPr>
              <a:t>طبق سلیقه نگارنده مقاله است</a:t>
            </a:r>
            <a:r>
              <a:rPr lang="fa-IR" altLang="en-US" sz="2200" dirty="0">
                <a:cs typeface="B Nazanin" panose="00000400000000000000" pitchFamily="2" charset="-78"/>
              </a:rPr>
              <a:t>). </a:t>
            </a:r>
            <a:r>
              <a:rPr lang="ar-SA" altLang="en-US" sz="2200" dirty="0">
                <a:cs typeface="B Nazanin" panose="00000400000000000000" pitchFamily="2" charset="-78"/>
              </a:rPr>
              <a:t>اين راهنما به نويسندگان كمك مي‌كند تا مقالة خود را با طرح مورد قبول </a:t>
            </a:r>
            <a:r>
              <a:rPr lang="fa-IR" altLang="en-US" sz="2200" dirty="0">
                <a:cs typeface="B Nazanin" panose="00000400000000000000" pitchFamily="2" charset="-78"/>
              </a:rPr>
              <a:t>کنفرانس </a:t>
            </a:r>
            <a:r>
              <a:rPr lang="ar-SA" altLang="en-US" sz="2200" dirty="0">
                <a:cs typeface="B Nazanin" panose="00000400000000000000" pitchFamily="2" charset="-78"/>
              </a:rPr>
              <a:t>تهيه نمايند. توجه شود كه فرمت ظاهري اين راهنما و نگارش آن منطبق بر دستورالعمل مورد قبول </a:t>
            </a:r>
            <a:r>
              <a:rPr lang="fa-IR" altLang="en-US" sz="2200" dirty="0">
                <a:cs typeface="B Nazanin" panose="00000400000000000000" pitchFamily="2" charset="-78"/>
              </a:rPr>
              <a:t>گردهمايي</a:t>
            </a:r>
            <a:r>
              <a:rPr lang="ar-SA" altLang="en-US" sz="2200" dirty="0">
                <a:cs typeface="B Nazanin" panose="00000400000000000000" pitchFamily="2" charset="-78"/>
              </a:rPr>
              <a:t> است.</a:t>
            </a:r>
            <a:r>
              <a:rPr lang="en-US" altLang="en-US" sz="2200" dirty="0">
                <a:cs typeface="B Nazanin" panose="00000400000000000000" pitchFamily="2" charset="-78"/>
              </a:rPr>
              <a:t> </a:t>
            </a:r>
          </a:p>
          <a:p>
            <a:pPr indent="457200" algn="just" rtl="1" eaLnBrk="1" hangingPunct="1">
              <a:spcBef>
                <a:spcPct val="0"/>
              </a:spcBef>
              <a:buFontTx/>
              <a:buNone/>
              <a:defRPr/>
            </a:pPr>
            <a:r>
              <a:rPr lang="fa-IR" altLang="en-US" sz="2200" dirty="0">
                <a:cs typeface="B Nazanin" panose="00000400000000000000" pitchFamily="2" charset="-78"/>
              </a:rPr>
              <a:t>پوستر باید در سایز </a:t>
            </a:r>
            <a:r>
              <a:rPr lang="en-GB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A1</a:t>
            </a:r>
            <a:r>
              <a:rPr lang="fa-IR" altLang="en-US" sz="2200" dirty="0">
                <a:cs typeface="B Nazanin" panose="00000400000000000000" pitchFamily="2" charset="-78"/>
              </a:rPr>
              <a:t> و به صورت عمودي باشد. ضروری است عنوان همایش و لوگوهای بالای پوستر حفظ شود. سایر زیباسازی‌ها در متن به شرط رعایت ساختار پیشنهادی زیر آزاد است. </a:t>
            </a:r>
            <a:endParaRPr lang="en-US" altLang="en-US" sz="2200" dirty="0">
              <a:cs typeface="B Nazanin" panose="00000400000000000000" pitchFamily="2" charset="-78"/>
            </a:endParaRPr>
          </a:p>
          <a:p>
            <a:pPr indent="457200" algn="just" rtl="1" eaLnBrk="1" hangingPunct="1">
              <a:spcBef>
                <a:spcPct val="0"/>
              </a:spcBef>
              <a:buFontTx/>
              <a:buNone/>
              <a:defRPr/>
            </a:pPr>
            <a:r>
              <a:rPr lang="ar-SA" altLang="en-US" sz="2200" dirty="0">
                <a:cs typeface="B Nazanin" panose="00000400000000000000" pitchFamily="2" charset="-78"/>
              </a:rPr>
              <a:t>براي </a:t>
            </a:r>
            <a:r>
              <a:rPr lang="fa-IR" altLang="en-US" sz="2200" dirty="0">
                <a:cs typeface="B Nazanin" panose="00000400000000000000" pitchFamily="2" charset="-78"/>
              </a:rPr>
              <a:t>ساخت پوستر</a:t>
            </a:r>
            <a:r>
              <a:rPr lang="ar-SA" altLang="en-US" sz="2200" dirty="0">
                <a:cs typeface="B Nazanin" panose="00000400000000000000" pitchFamily="2" charset="-78"/>
              </a:rPr>
              <a:t>، فقط از نرم افزار مايكروسافت </a:t>
            </a:r>
            <a:r>
              <a:rPr lang="fa-IR" altLang="en-US" sz="2200" dirty="0">
                <a:cs typeface="B Nazanin" panose="00000400000000000000" pitchFamily="2" charset="-78"/>
              </a:rPr>
              <a:t>پاورپوینت </a:t>
            </a:r>
            <a:r>
              <a:rPr lang="ar-SA" altLang="en-US" sz="2200" dirty="0">
                <a:cs typeface="B Nazanin" panose="00000400000000000000" pitchFamily="2" charset="-78"/>
              </a:rPr>
              <a:t>نسخة </a:t>
            </a:r>
            <a:r>
              <a:rPr lang="fa-IR" altLang="en-US" sz="2200" dirty="0">
                <a:cs typeface="B Nazanin" panose="00000400000000000000" pitchFamily="2" charset="-78"/>
              </a:rPr>
              <a:t>2003 به بعد</a:t>
            </a:r>
            <a:r>
              <a:rPr lang="ar-SA" altLang="en-US" sz="2200" dirty="0">
                <a:cs typeface="B Nazanin" panose="00000400000000000000" pitchFamily="2" charset="-78"/>
              </a:rPr>
              <a:t> استفاده كنيد. عنوان همة بخش‌ها با قلم </a:t>
            </a: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alt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Titr</a:t>
            </a:r>
            <a:r>
              <a:rPr lang="fa-IR" altLang="en-US" sz="2200" dirty="0">
                <a:cs typeface="B Nazanin" panose="00000400000000000000" pitchFamily="2" charset="-78"/>
              </a:rPr>
              <a:t> </a:t>
            </a:r>
            <a:r>
              <a:rPr lang="ar-SA" altLang="en-US" sz="2200" dirty="0">
                <a:cs typeface="B Nazanin" panose="00000400000000000000" pitchFamily="2" charset="-78"/>
              </a:rPr>
              <a:t>و اندازه </a:t>
            </a: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pt. </a:t>
            </a:r>
            <a:r>
              <a:rPr lang="fa-IR" altLang="en-US" sz="2200" dirty="0">
                <a:cs typeface="B Nazanin" panose="00000400000000000000" pitchFamily="2" charset="-78"/>
              </a:rPr>
              <a:t>38 </a:t>
            </a:r>
            <a:r>
              <a:rPr lang="ar-SA" altLang="en-US" sz="2200" dirty="0">
                <a:cs typeface="B Nazanin" panose="00000400000000000000" pitchFamily="2" charset="-78"/>
              </a:rPr>
              <a:t>پررنگ و عنوان زيربخش‌ها با قلم </a:t>
            </a: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alt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Nazanin</a:t>
            </a:r>
            <a:r>
              <a:rPr lang="fa-IR" altLang="en-US" sz="2200" dirty="0">
                <a:cs typeface="B Nazanin" panose="00000400000000000000" pitchFamily="2" charset="-78"/>
              </a:rPr>
              <a:t> </a:t>
            </a:r>
            <a:r>
              <a:rPr lang="ar-SA" altLang="en-US" sz="2200" dirty="0">
                <a:cs typeface="B Nazanin" panose="00000400000000000000" pitchFamily="2" charset="-78"/>
              </a:rPr>
              <a:t>و اندازه </a:t>
            </a:r>
            <a:r>
              <a:rPr lang="fa-IR" altLang="en-US" sz="2200" dirty="0">
                <a:cs typeface="B Nazanin" panose="00000400000000000000" pitchFamily="2" charset="-78"/>
              </a:rPr>
              <a:t>30 </a:t>
            </a:r>
            <a:r>
              <a:rPr lang="ar-SA" altLang="en-US" sz="2200" dirty="0">
                <a:cs typeface="B Nazanin" panose="00000400000000000000" pitchFamily="2" charset="-78"/>
              </a:rPr>
              <a:t>پررنگ تايپ شود.</a:t>
            </a:r>
            <a:endParaRPr lang="en-US" altLang="en-US" sz="2200" dirty="0">
              <a:cs typeface="B Nazanin" panose="00000400000000000000" pitchFamily="2" charset="-78"/>
            </a:endParaRPr>
          </a:p>
          <a:p>
            <a:pPr indent="457200" algn="just" rtl="1" eaLnBrk="1" hangingPunct="1">
              <a:spcBef>
                <a:spcPct val="0"/>
              </a:spcBef>
              <a:buFontTx/>
              <a:buNone/>
              <a:defRPr/>
            </a:pPr>
            <a:r>
              <a:rPr lang="ar-SA" altLang="en-US" sz="2200" dirty="0">
                <a:cs typeface="B Nazanin" panose="00000400000000000000" pitchFamily="2" charset="-78"/>
              </a:rPr>
              <a:t>عنوان هر بخش يا زيربخش، با يك خط خالي فاصله از انتهاي متن بخش قبلي تايپ و شماره‌گذاري شود. خط اول همة پاراگراف‌ها بايد داراي تورفتگي به اندازة </a:t>
            </a: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r>
              <a:rPr lang="fa-IR" altLang="en-US" sz="2200" dirty="0">
                <a:cs typeface="B Nazanin" panose="00000400000000000000" pitchFamily="2" charset="-78"/>
              </a:rPr>
              <a:t>1 </a:t>
            </a:r>
            <a:r>
              <a:rPr lang="ar-SA" altLang="en-US" sz="2200" dirty="0">
                <a:cs typeface="B Nazanin" panose="00000400000000000000" pitchFamily="2" charset="-78"/>
              </a:rPr>
              <a:t>باشد.</a:t>
            </a:r>
            <a:r>
              <a:rPr lang="fa-IR" altLang="en-US" sz="2200" dirty="0">
                <a:cs typeface="B Nazanin" panose="00000400000000000000" pitchFamily="2" charset="-78"/>
              </a:rPr>
              <a:t> برای کلیه متون باید حالت پاراگراف از راست (متن از راست به چپ)- حالت </a:t>
            </a: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Justify</a:t>
            </a:r>
            <a:r>
              <a:rPr lang="fa-IR" altLang="en-US" sz="2200" dirty="0">
                <a:cs typeface="B Nazanin" panose="00000400000000000000" pitchFamily="2" charset="-78"/>
              </a:rPr>
              <a:t>- انتخاب گردد. براي تدوين بخشهای لاتين نيز بايستي کليه موارد مندرج در اين دستورالعمل رعايت شود. برای نگارش بخش های لاتین بايد از قلم </a:t>
            </a: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Times New Roman </a:t>
            </a:r>
            <a:r>
              <a:rPr lang="fa-IR" altLang="en-US" sz="2200" dirty="0">
                <a:cs typeface="B Nazanin" panose="00000400000000000000" pitchFamily="2" charset="-78"/>
              </a:rPr>
              <a:t>با اندازه فونت دو شماره کمتر از حالت فارسي استفاده شود.</a:t>
            </a:r>
          </a:p>
          <a:p>
            <a:pPr indent="457200" algn="just" rtl="1" eaLnBrk="1" hangingPunct="1">
              <a:spcBef>
                <a:spcPct val="0"/>
              </a:spcBef>
              <a:buFontTx/>
              <a:buNone/>
              <a:defRPr/>
            </a:pPr>
            <a:r>
              <a:rPr lang="fa-IR" altLang="en-US" sz="2200" dirty="0">
                <a:cs typeface="B Nazanin" panose="00000400000000000000" pitchFamily="2" charset="-78"/>
              </a:rPr>
              <a:t>از درج فرمول‌های غیرضروری اکیداً اجتناب گردد. تصاویر و شکل‌ها وضوح کامل داشته باشند. متن توضیحات در کل پوستر هدف‌دار و در جهت روشن شدن ایده‌ها باشد.</a:t>
            </a:r>
          </a:p>
        </p:txBody>
      </p:sp>
      <p:sp>
        <p:nvSpPr>
          <p:cNvPr id="2058" name="Rectangle 14"/>
          <p:cNvSpPr>
            <a:spLocks noChangeArrowheads="1"/>
          </p:cNvSpPr>
          <p:nvPr/>
        </p:nvSpPr>
        <p:spPr bwMode="auto">
          <a:xfrm>
            <a:off x="14598650" y="17685691"/>
            <a:ext cx="6572250" cy="71437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5"/>
            </a:solidFill>
            <a:miter lim="800000"/>
            <a:headEnd/>
            <a:tailEnd/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txBody>
          <a:bodyPr wrap="none" lIns="98012" tIns="49006" rIns="98012" bIns="49006" anchor="ctr"/>
          <a:lstStyle>
            <a:lvl1pPr defTabSz="2687638">
              <a:spcBef>
                <a:spcPct val="20000"/>
              </a:spcBef>
              <a:buFont typeface="Arial" panose="020B0604020202020204" pitchFamily="34" charset="0"/>
              <a:buChar char="•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687638">
              <a:spcBef>
                <a:spcPct val="20000"/>
              </a:spcBef>
              <a:buFont typeface="Arial" panose="020B0604020202020204" pitchFamily="34" charset="0"/>
              <a:buChar char="–"/>
              <a:defRPr sz="8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687638">
              <a:spcBef>
                <a:spcPct val="20000"/>
              </a:spcBef>
              <a:buFont typeface="Arial" panose="020B0604020202020204" pitchFamily="34" charset="0"/>
              <a:buChar char="•"/>
              <a:defRPr sz="7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687638">
              <a:spcBef>
                <a:spcPct val="20000"/>
              </a:spcBef>
              <a:buFont typeface="Arial" panose="020B0604020202020204" pitchFamily="34" charset="0"/>
              <a:buChar char="–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687638">
              <a:spcBef>
                <a:spcPct val="20000"/>
              </a:spcBef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6876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6876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6876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6876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rtl="1" eaLnBrk="1" hangingPunct="1">
              <a:spcBef>
                <a:spcPct val="0"/>
              </a:spcBef>
              <a:buFontTx/>
              <a:buNone/>
              <a:defRPr/>
            </a:pPr>
            <a:r>
              <a:rPr lang="fa-IR" altLang="en-US" sz="3200" b="1">
                <a:cs typeface="B Titr" panose="00000700000000000000" pitchFamily="2" charset="-78"/>
              </a:rPr>
              <a:t>هدف تحقیق</a:t>
            </a:r>
            <a:endParaRPr lang="en-US" altLang="en-US" sz="3200" b="1"/>
          </a:p>
        </p:txBody>
      </p:sp>
      <p:sp>
        <p:nvSpPr>
          <p:cNvPr id="2059" name="Rectangle 12"/>
          <p:cNvSpPr>
            <a:spLocks noChangeArrowheads="1"/>
          </p:cNvSpPr>
          <p:nvPr/>
        </p:nvSpPr>
        <p:spPr bwMode="auto">
          <a:xfrm>
            <a:off x="7469188" y="7316141"/>
            <a:ext cx="6572250" cy="71437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5"/>
            </a:solidFill>
            <a:miter lim="800000"/>
            <a:headEnd/>
            <a:tailEnd/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txBody>
          <a:bodyPr wrap="none" lIns="98012" tIns="49006" rIns="98012" bIns="49006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8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7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879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879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879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879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a-IR" altLang="en-US" sz="3200" b="1">
                <a:cs typeface="B Titr" panose="00000700000000000000" pitchFamily="2" charset="-78"/>
              </a:rPr>
              <a:t>روش تحقیق</a:t>
            </a:r>
            <a:endParaRPr lang="en-US" altLang="en-US" sz="3200" b="1">
              <a:cs typeface="B Titr" panose="00000700000000000000" pitchFamily="2" charset="-78"/>
            </a:endParaRPr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360363" y="7311378"/>
            <a:ext cx="6572250" cy="71437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5"/>
            </a:solidFill>
            <a:miter lim="800000"/>
            <a:headEnd/>
            <a:tailEnd/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txBody>
          <a:bodyPr wrap="none" lIns="98012" tIns="49006" rIns="98012" bIns="49006" anchor="ctr"/>
          <a:lstStyle>
            <a:lvl1pPr defTabSz="3290888">
              <a:spcBef>
                <a:spcPct val="20000"/>
              </a:spcBef>
              <a:buFont typeface="Arial" panose="020B0604020202020204" pitchFamily="34" charset="0"/>
              <a:buChar char="•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3290888">
              <a:spcBef>
                <a:spcPct val="20000"/>
              </a:spcBef>
              <a:buFont typeface="Arial" panose="020B0604020202020204" pitchFamily="34" charset="0"/>
              <a:buChar char="–"/>
              <a:defRPr sz="8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3290888">
              <a:spcBef>
                <a:spcPct val="20000"/>
              </a:spcBef>
              <a:buFont typeface="Arial" panose="020B0604020202020204" pitchFamily="34" charset="0"/>
              <a:buChar char="•"/>
              <a:defRPr sz="7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3290888">
              <a:spcBef>
                <a:spcPct val="20000"/>
              </a:spcBef>
              <a:buFont typeface="Arial" panose="020B0604020202020204" pitchFamily="34" charset="0"/>
              <a:buChar char="–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3290888">
              <a:spcBef>
                <a:spcPct val="20000"/>
              </a:spcBef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32908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32908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32908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32908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rtl="1" eaLnBrk="1" hangingPunct="1">
              <a:spcBef>
                <a:spcPct val="50000"/>
              </a:spcBef>
              <a:buFontTx/>
              <a:buNone/>
              <a:defRPr/>
            </a:pPr>
            <a:r>
              <a:rPr lang="fa-IR" altLang="en-US" sz="3200" b="1" dirty="0">
                <a:cs typeface="B Titr" panose="00000700000000000000" pitchFamily="2" charset="-78"/>
              </a:rPr>
              <a:t>نتیجه‌گیری</a:t>
            </a:r>
            <a:endParaRPr lang="en-US" altLang="en-US" sz="3200" b="1" dirty="0">
              <a:cs typeface="B Titr" panose="00000700000000000000" pitchFamily="2" charset="-78"/>
            </a:endParaRPr>
          </a:p>
        </p:txBody>
      </p:sp>
      <p:sp>
        <p:nvSpPr>
          <p:cNvPr id="2061" name="Rectangle 15"/>
          <p:cNvSpPr>
            <a:spLocks noChangeArrowheads="1"/>
          </p:cNvSpPr>
          <p:nvPr/>
        </p:nvSpPr>
        <p:spPr bwMode="auto">
          <a:xfrm>
            <a:off x="360363" y="17685691"/>
            <a:ext cx="6572250" cy="71437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5"/>
            </a:solidFill>
            <a:miter lim="800000"/>
            <a:headEnd/>
            <a:tailEnd/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txBody>
          <a:bodyPr wrap="none" lIns="98012" tIns="49006" rIns="98012" bIns="49006" anchor="ctr"/>
          <a:lstStyle>
            <a:lvl1pPr defTabSz="3290888">
              <a:spcBef>
                <a:spcPct val="20000"/>
              </a:spcBef>
              <a:buFont typeface="Arial" panose="020B0604020202020204" pitchFamily="34" charset="0"/>
              <a:buChar char="•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3290888">
              <a:spcBef>
                <a:spcPct val="20000"/>
              </a:spcBef>
              <a:buFont typeface="Arial" panose="020B0604020202020204" pitchFamily="34" charset="0"/>
              <a:buChar char="–"/>
              <a:defRPr sz="8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3290888">
              <a:spcBef>
                <a:spcPct val="20000"/>
              </a:spcBef>
              <a:buFont typeface="Arial" panose="020B0604020202020204" pitchFamily="34" charset="0"/>
              <a:buChar char="•"/>
              <a:defRPr sz="7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3290888">
              <a:spcBef>
                <a:spcPct val="20000"/>
              </a:spcBef>
              <a:buFont typeface="Arial" panose="020B0604020202020204" pitchFamily="34" charset="0"/>
              <a:buChar char="–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3290888">
              <a:spcBef>
                <a:spcPct val="20000"/>
              </a:spcBef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32908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32908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32908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32908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rtl="1" eaLnBrk="1" hangingPunct="1">
              <a:spcBef>
                <a:spcPct val="50000"/>
              </a:spcBef>
              <a:buFontTx/>
              <a:buNone/>
              <a:defRPr/>
            </a:pPr>
            <a:r>
              <a:rPr lang="fa-IR" altLang="en-US" sz="3200" b="1" dirty="0">
                <a:cs typeface="B Titr" panose="00000700000000000000" pitchFamily="2" charset="-78"/>
              </a:rPr>
              <a:t>مراجع</a:t>
            </a:r>
          </a:p>
        </p:txBody>
      </p:sp>
      <p:sp>
        <p:nvSpPr>
          <p:cNvPr id="2062" name="Rectangle 11"/>
          <p:cNvSpPr>
            <a:spLocks noChangeArrowheads="1"/>
          </p:cNvSpPr>
          <p:nvPr/>
        </p:nvSpPr>
        <p:spPr bwMode="auto">
          <a:xfrm>
            <a:off x="7469188" y="17680928"/>
            <a:ext cx="6572250" cy="719138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5"/>
            </a:solidFill>
            <a:miter lim="800000"/>
            <a:headEnd/>
            <a:tailEnd/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txBody>
          <a:bodyPr wrap="none" lIns="98012" tIns="49006" rIns="98012" bIns="49006" anchor="ctr"/>
          <a:lstStyle>
            <a:lvl1pPr defTabSz="2709863">
              <a:spcBef>
                <a:spcPct val="20000"/>
              </a:spcBef>
              <a:buFont typeface="Arial" panose="020B0604020202020204" pitchFamily="34" charset="0"/>
              <a:buChar char="•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709863">
              <a:spcBef>
                <a:spcPct val="20000"/>
              </a:spcBef>
              <a:buFont typeface="Arial" panose="020B0604020202020204" pitchFamily="34" charset="0"/>
              <a:buChar char="–"/>
              <a:defRPr sz="8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709863">
              <a:spcBef>
                <a:spcPct val="20000"/>
              </a:spcBef>
              <a:buFont typeface="Arial" panose="020B0604020202020204" pitchFamily="34" charset="0"/>
              <a:buChar char="•"/>
              <a:defRPr sz="7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709863">
              <a:spcBef>
                <a:spcPct val="20000"/>
              </a:spcBef>
              <a:buFont typeface="Arial" panose="020B0604020202020204" pitchFamily="34" charset="0"/>
              <a:buChar char="–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709863">
              <a:spcBef>
                <a:spcPct val="20000"/>
              </a:spcBef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7098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7098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7098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7098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rtl="1" eaLnBrk="1" hangingPunct="1">
              <a:spcBef>
                <a:spcPct val="50000"/>
              </a:spcBef>
              <a:buFontTx/>
              <a:buNone/>
              <a:defRPr/>
            </a:pPr>
            <a:r>
              <a:rPr lang="fa-IR" altLang="en-US" sz="3200" b="1" dirty="0">
                <a:cs typeface="B Titr" panose="00000700000000000000" pitchFamily="2" charset="-78"/>
              </a:rPr>
              <a:t>نتایج عملی یا شبیه‌سازی </a:t>
            </a:r>
            <a:endParaRPr lang="en-US" altLang="en-US" sz="3200" b="1" dirty="0">
              <a:cs typeface="B Titr" panose="00000700000000000000" pitchFamily="2" charset="-78"/>
            </a:endParaRPr>
          </a:p>
        </p:txBody>
      </p:sp>
      <p:sp>
        <p:nvSpPr>
          <p:cNvPr id="62" name="Rounded Rectangle 61"/>
          <p:cNvSpPr/>
          <p:nvPr/>
        </p:nvSpPr>
        <p:spPr bwMode="auto">
          <a:xfrm>
            <a:off x="864393" y="3239441"/>
            <a:ext cx="19802475" cy="4167188"/>
          </a:xfrm>
          <a:prstGeom prst="roundRect">
            <a:avLst/>
          </a:prstGeom>
          <a:solidFill>
            <a:schemeClr val="bg1">
              <a:lumMod val="95000"/>
              <a:alpha val="50196"/>
            </a:schemeClr>
          </a:solidFill>
          <a:ln>
            <a:solidFill>
              <a:schemeClr val="accent5"/>
            </a:solidFill>
            <a:headEnd type="none" w="med" len="med"/>
            <a:tailEnd type="none" w="med" len="med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 defTabSz="3291331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a-IR" dirty="0">
                <a:solidFill>
                  <a:schemeClr val="tx1"/>
                </a:solidFill>
                <a:cs typeface="B Titr" pitchFamily="2" charset="-78"/>
              </a:rPr>
              <a:t>عنوان مقاله (با قلم </a:t>
            </a:r>
            <a:r>
              <a:rPr lang="en-US" sz="5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sz="5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Titr</a:t>
            </a:r>
            <a:r>
              <a:rPr lang="en-US" sz="5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46pt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fa-IR" dirty="0">
                <a:solidFill>
                  <a:schemeClr val="tx1"/>
                </a:solidFill>
                <a:cs typeface="B Titr" panose="00000700000000000000" pitchFamily="2" charset="-78"/>
              </a:rPr>
              <a:t>)</a:t>
            </a:r>
            <a:endParaRPr lang="en-US" dirty="0">
              <a:solidFill>
                <a:schemeClr val="tx1"/>
              </a:solidFill>
              <a:cs typeface="B Titr" panose="00000700000000000000" pitchFamily="2" charset="-78"/>
            </a:endParaRPr>
          </a:p>
          <a:p>
            <a:pPr algn="ctr" defTabSz="3291331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3400" dirty="0">
                <a:solidFill>
                  <a:schemeClr val="tx1"/>
                </a:solidFill>
                <a:cs typeface="B Nazanin" pitchFamily="2" charset="-78"/>
              </a:rPr>
              <a:t>----- يک سطر فاصله </a:t>
            </a:r>
            <a:r>
              <a:rPr lang="fa-IR" sz="3900" dirty="0">
                <a:solidFill>
                  <a:schemeClr val="tx1"/>
                </a:solidFill>
                <a:cs typeface="B Nazanin" pitchFamily="2" charset="-78"/>
              </a:rPr>
              <a:t>(</a:t>
            </a:r>
            <a:r>
              <a:rPr lang="en-US" sz="3000" dirty="0">
                <a:solidFill>
                  <a:schemeClr val="tx1"/>
                </a:solidFill>
                <a:cs typeface="B Nazanin" pitchFamily="2" charset="-78"/>
              </a:rPr>
              <a:t> 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Nazanin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28pt.</a:t>
            </a:r>
            <a:r>
              <a:rPr lang="fa-IR" sz="3400" dirty="0">
                <a:solidFill>
                  <a:schemeClr val="tx1"/>
                </a:solidFill>
                <a:cs typeface="B Nazanin" pitchFamily="2" charset="-78"/>
              </a:rPr>
              <a:t>پررنگ) -----</a:t>
            </a:r>
          </a:p>
          <a:p>
            <a:pPr algn="ctr" defTabSz="3291331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3000" dirty="0">
                <a:solidFill>
                  <a:schemeClr val="tx1"/>
                </a:solidFill>
                <a:cs typeface="B Nazanin" pitchFamily="2" charset="-78"/>
              </a:rPr>
              <a:t>نام و نام خانوادگي </a:t>
            </a:r>
            <a:r>
              <a:rPr lang="fa-IR" sz="3400" dirty="0">
                <a:solidFill>
                  <a:schemeClr val="tx1"/>
                </a:solidFill>
                <a:cs typeface="B Nazanin" pitchFamily="2" charset="-78"/>
              </a:rPr>
              <a:t>نويسنده اول </a:t>
            </a:r>
            <a:r>
              <a:rPr lang="fa-IR" sz="3400" baseline="30000" dirty="0">
                <a:solidFill>
                  <a:schemeClr val="tx1"/>
                </a:solidFill>
                <a:cs typeface="B Nazanin" pitchFamily="2" charset="-78"/>
              </a:rPr>
              <a:t>*</a:t>
            </a:r>
            <a:r>
              <a:rPr lang="fa-IR" sz="3400" dirty="0">
                <a:solidFill>
                  <a:schemeClr val="tx1"/>
                </a:solidFill>
                <a:cs typeface="B Nazanin" pitchFamily="2" charset="-78"/>
              </a:rPr>
              <a:t>، نويسنده دوم، ... در يك يا دو سطر. از ذكر عناويني نظير مهندس يا دكتر و ... در ابتداي اسامي خودداري شود</a:t>
            </a:r>
          </a:p>
          <a:p>
            <a:pPr algn="ctr" defTabSz="3291331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400" dirty="0">
                <a:solidFill>
                  <a:schemeClr val="tx1"/>
                </a:solidFill>
                <a:cs typeface="B Nazanin" pitchFamily="2" charset="-78"/>
              </a:rPr>
              <a:t> </a:t>
            </a:r>
            <a:r>
              <a:rPr lang="fa-IR" sz="3400" dirty="0">
                <a:solidFill>
                  <a:schemeClr val="tx1"/>
                </a:solidFill>
                <a:cs typeface="B Nazanin" pitchFamily="2" charset="-78"/>
              </a:rPr>
              <a:t>نام و نام خانوادگي نويسندگان به صورت کامل ذکر شود. (همراه با پسوند) (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Nazanin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28pt.</a:t>
            </a:r>
            <a:r>
              <a:rPr lang="fa-IR" sz="3600" dirty="0">
                <a:solidFill>
                  <a:schemeClr val="tx1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،</a:t>
            </a:r>
            <a:r>
              <a:rPr lang="fa-IR" sz="3400" dirty="0">
                <a:solidFill>
                  <a:schemeClr val="tx1"/>
                </a:solidFill>
                <a:cs typeface="B Nazanin" pitchFamily="2" charset="-78"/>
              </a:rPr>
              <a:t>پررنگ)</a:t>
            </a:r>
            <a:endParaRPr lang="en-US" sz="3000" dirty="0">
              <a:solidFill>
                <a:schemeClr val="tx1"/>
              </a:solidFill>
              <a:cs typeface="B Nazanin" pitchFamily="2" charset="-78"/>
            </a:endParaRPr>
          </a:p>
          <a:p>
            <a:pPr algn="ctr" defTabSz="3291331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3000" dirty="0">
                <a:solidFill>
                  <a:schemeClr val="tx1"/>
                </a:solidFill>
                <a:cs typeface="B Nazanin" pitchFamily="2" charset="-78"/>
              </a:rPr>
              <a:t>*- نويسنده مسئول: درجه علمي و رشته تخصصي (يا سمت كاري) نويسنده اول (</a:t>
            </a:r>
            <a:r>
              <a:rPr lang="en-US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Nazanin</a:t>
            </a:r>
            <a:r>
              <a:rPr lang="en-US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24pt</a:t>
            </a:r>
            <a:r>
              <a:rPr lang="en-US" sz="2500" dirty="0">
                <a:solidFill>
                  <a:schemeClr val="tx1"/>
                </a:solidFill>
                <a:cs typeface="B Nazanin" pitchFamily="2" charset="-78"/>
              </a:rPr>
              <a:t>.</a:t>
            </a:r>
            <a:r>
              <a:rPr lang="en-US" sz="3000" dirty="0">
                <a:solidFill>
                  <a:schemeClr val="tx1"/>
                </a:solidFill>
                <a:cs typeface="B Nazanin" pitchFamily="2" charset="-78"/>
              </a:rPr>
              <a:t>، </a:t>
            </a:r>
            <a:r>
              <a:rPr lang="fa-IR" sz="3000" dirty="0">
                <a:solidFill>
                  <a:schemeClr val="tx1"/>
                </a:solidFill>
                <a:cs typeface="B Nazanin" pitchFamily="2" charset="-78"/>
              </a:rPr>
              <a:t>وسط چين)</a:t>
            </a:r>
          </a:p>
          <a:p>
            <a:pPr algn="ctr" defTabSz="3291331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3000" dirty="0">
                <a:solidFill>
                  <a:schemeClr val="tx1"/>
                </a:solidFill>
                <a:cs typeface="B Nazanin" pitchFamily="2" charset="-78"/>
              </a:rPr>
              <a:t>2- درجه علمي و رشته تخصصي (يا سمت كاري) نويسنده دوم (</a:t>
            </a:r>
            <a:r>
              <a:rPr lang="en-US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Nazanin</a:t>
            </a:r>
            <a:r>
              <a:rPr lang="en-US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24pt.</a:t>
            </a:r>
            <a:r>
              <a:rPr lang="en-US" sz="3000" dirty="0">
                <a:solidFill>
                  <a:schemeClr val="tx1"/>
                </a:solidFill>
                <a:cs typeface="B Nazanin" pitchFamily="2" charset="-78"/>
              </a:rPr>
              <a:t>، </a:t>
            </a:r>
            <a:r>
              <a:rPr lang="fa-IR" sz="3000" dirty="0">
                <a:solidFill>
                  <a:schemeClr val="tx1"/>
                </a:solidFill>
                <a:cs typeface="B Nazanin" pitchFamily="2" charset="-78"/>
              </a:rPr>
              <a:t>وسط چين)</a:t>
            </a:r>
            <a:endParaRPr lang="en-US" sz="3000" dirty="0">
              <a:solidFill>
                <a:schemeClr val="tx1"/>
              </a:solidFill>
              <a:cs typeface="B Nazanin" pitchFamily="2" charset="-78"/>
            </a:endParaRPr>
          </a:p>
          <a:p>
            <a:pPr algn="ctr" defTabSz="3291331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2600" dirty="0">
                <a:solidFill>
                  <a:schemeClr val="tx1"/>
                </a:solidFill>
                <a:cs typeface="B Nazanin" pitchFamily="2" charset="-78"/>
              </a:rPr>
              <a:t>آدرس پست الكترونيك</a:t>
            </a:r>
            <a:r>
              <a:rPr lang="en-US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(Times New Roman 22 pt. Italic</a:t>
            </a:r>
            <a:r>
              <a:rPr lang="en-US" sz="2600" dirty="0">
                <a:solidFill>
                  <a:schemeClr val="tx1"/>
                </a:solidFill>
                <a:cs typeface="B Nazanin" pitchFamily="2" charset="-78"/>
              </a:rPr>
              <a:t>)</a:t>
            </a:r>
          </a:p>
        </p:txBody>
      </p:sp>
      <p:sp>
        <p:nvSpPr>
          <p:cNvPr id="2076" name="TextBox 20"/>
          <p:cNvSpPr txBox="1">
            <a:spLocks noChangeArrowheads="1"/>
          </p:cNvSpPr>
          <p:nvPr/>
        </p:nvSpPr>
        <p:spPr bwMode="auto">
          <a:xfrm>
            <a:off x="7543800" y="8438503"/>
            <a:ext cx="6424613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36563">
              <a:spcBef>
                <a:spcPct val="20000"/>
              </a:spcBef>
              <a:buFont typeface="Arial" panose="020B0604020202020204" pitchFamily="34" charset="0"/>
              <a:buChar char="•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8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7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879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879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879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879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rtl="1" eaLnBrk="1" hangingPunct="1">
              <a:spcBef>
                <a:spcPct val="0"/>
              </a:spcBef>
              <a:buFontTx/>
              <a:buNone/>
            </a:pPr>
            <a:r>
              <a:rPr lang="fa-IR" altLang="en-US" sz="2200">
                <a:cs typeface="B Nazanin" panose="00000400000000000000" pitchFamily="2" charset="-78"/>
              </a:rPr>
              <a:t>متن و عكس مورد نظر را اينجا اضافه كنيد</a:t>
            </a:r>
            <a:endParaRPr lang="en-US" altLang="en-US" sz="2200" b="1">
              <a:cs typeface="B Nazanin" panose="00000400000000000000" pitchFamily="2" charset="-78"/>
            </a:endParaRPr>
          </a:p>
          <a:p>
            <a:pPr algn="just" rtl="1" eaLnBrk="1" hangingPunct="1">
              <a:spcBef>
                <a:spcPct val="0"/>
              </a:spcBef>
              <a:buFontTx/>
              <a:buNone/>
            </a:pPr>
            <a:endParaRPr lang="en-US" altLang="en-US" sz="2200">
              <a:cs typeface="B Nazanin" panose="00000400000000000000" pitchFamily="2" charset="-78"/>
            </a:endParaRPr>
          </a:p>
        </p:txBody>
      </p:sp>
      <p:sp>
        <p:nvSpPr>
          <p:cNvPr id="2077" name="TextBox 20"/>
          <p:cNvSpPr txBox="1">
            <a:spLocks noChangeArrowheads="1"/>
          </p:cNvSpPr>
          <p:nvPr/>
        </p:nvSpPr>
        <p:spPr bwMode="auto">
          <a:xfrm>
            <a:off x="14793913" y="18711216"/>
            <a:ext cx="6424612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36563">
              <a:spcBef>
                <a:spcPct val="20000"/>
              </a:spcBef>
              <a:buFont typeface="Arial" panose="020B0604020202020204" pitchFamily="34" charset="0"/>
              <a:buChar char="•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8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7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879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879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879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879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rtl="1" eaLnBrk="1" hangingPunct="1">
              <a:spcBef>
                <a:spcPct val="0"/>
              </a:spcBef>
              <a:buFontTx/>
              <a:buNone/>
            </a:pPr>
            <a:r>
              <a:rPr lang="fa-IR" altLang="en-US" sz="2200">
                <a:cs typeface="B Nazanin" panose="00000400000000000000" pitchFamily="2" charset="-78"/>
              </a:rPr>
              <a:t>متن و عكس مورد نظر را اينجا اضافه كنيد</a:t>
            </a:r>
            <a:endParaRPr lang="en-US" altLang="en-US" sz="2200" b="1">
              <a:cs typeface="B Nazanin" panose="00000400000000000000" pitchFamily="2" charset="-78"/>
            </a:endParaRPr>
          </a:p>
          <a:p>
            <a:pPr algn="just" rtl="1" eaLnBrk="1" hangingPunct="1">
              <a:spcBef>
                <a:spcPct val="0"/>
              </a:spcBef>
              <a:buFontTx/>
              <a:buNone/>
            </a:pPr>
            <a:endParaRPr lang="en-US" altLang="en-US" sz="2200">
              <a:cs typeface="B Nazanin" panose="00000400000000000000" pitchFamily="2" charset="-78"/>
            </a:endParaRPr>
          </a:p>
        </p:txBody>
      </p:sp>
      <p:sp>
        <p:nvSpPr>
          <p:cNvPr id="2078" name="TextBox 20"/>
          <p:cNvSpPr txBox="1">
            <a:spLocks noChangeArrowheads="1"/>
          </p:cNvSpPr>
          <p:nvPr/>
        </p:nvSpPr>
        <p:spPr bwMode="auto">
          <a:xfrm>
            <a:off x="7823200" y="18711216"/>
            <a:ext cx="6424613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36563">
              <a:spcBef>
                <a:spcPct val="20000"/>
              </a:spcBef>
              <a:buFont typeface="Arial" panose="020B0604020202020204" pitchFamily="34" charset="0"/>
              <a:buChar char="•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8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7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879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879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879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879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rtl="1" eaLnBrk="1" hangingPunct="1">
              <a:spcBef>
                <a:spcPct val="0"/>
              </a:spcBef>
              <a:buFontTx/>
              <a:buNone/>
            </a:pPr>
            <a:r>
              <a:rPr lang="fa-IR" altLang="en-US" sz="2200">
                <a:cs typeface="B Nazanin" panose="00000400000000000000" pitchFamily="2" charset="-78"/>
              </a:rPr>
              <a:t>متن و عكس مورد نظر را اينجا اضافه كنيد</a:t>
            </a:r>
            <a:endParaRPr lang="en-US" altLang="en-US" sz="2200" b="1">
              <a:cs typeface="B Nazanin" panose="00000400000000000000" pitchFamily="2" charset="-78"/>
            </a:endParaRPr>
          </a:p>
          <a:p>
            <a:pPr algn="just" rtl="1" eaLnBrk="1" hangingPunct="1">
              <a:spcBef>
                <a:spcPct val="0"/>
              </a:spcBef>
              <a:buFontTx/>
              <a:buNone/>
            </a:pPr>
            <a:endParaRPr lang="en-US" altLang="en-US" sz="2200">
              <a:cs typeface="B Nazanin" panose="00000400000000000000" pitchFamily="2" charset="-78"/>
            </a:endParaRPr>
          </a:p>
        </p:txBody>
      </p:sp>
      <p:sp>
        <p:nvSpPr>
          <p:cNvPr id="2079" name="TextBox 20"/>
          <p:cNvSpPr txBox="1">
            <a:spLocks noChangeArrowheads="1"/>
          </p:cNvSpPr>
          <p:nvPr/>
        </p:nvSpPr>
        <p:spPr bwMode="auto">
          <a:xfrm>
            <a:off x="714375" y="18711216"/>
            <a:ext cx="6424613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36563">
              <a:spcBef>
                <a:spcPct val="20000"/>
              </a:spcBef>
              <a:buFont typeface="Arial" panose="020B0604020202020204" pitchFamily="34" charset="0"/>
              <a:buChar char="•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8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7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879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879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879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879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rtl="1" eaLnBrk="1" hangingPunct="1">
              <a:spcBef>
                <a:spcPct val="0"/>
              </a:spcBef>
              <a:buFontTx/>
              <a:buNone/>
            </a:pPr>
            <a:r>
              <a:rPr lang="fa-IR" altLang="en-US" sz="2200">
                <a:cs typeface="B Nazanin" panose="00000400000000000000" pitchFamily="2" charset="-78"/>
              </a:rPr>
              <a:t>متن و عكس مورد نظر را اينجا اضافه كنيد</a:t>
            </a:r>
            <a:endParaRPr lang="en-US" altLang="en-US" sz="2200" b="1">
              <a:cs typeface="B Nazanin" panose="00000400000000000000" pitchFamily="2" charset="-78"/>
            </a:endParaRPr>
          </a:p>
          <a:p>
            <a:pPr algn="just" rtl="1" eaLnBrk="1" hangingPunct="1">
              <a:spcBef>
                <a:spcPct val="0"/>
              </a:spcBef>
              <a:buFontTx/>
              <a:buNone/>
            </a:pPr>
            <a:endParaRPr lang="en-US" altLang="en-US" sz="2200">
              <a:cs typeface="B Nazanin" panose="00000400000000000000" pitchFamily="2" charset="-78"/>
            </a:endParaRPr>
          </a:p>
        </p:txBody>
      </p:sp>
      <p:sp>
        <p:nvSpPr>
          <p:cNvPr id="2080" name="TextBox 20"/>
          <p:cNvSpPr txBox="1">
            <a:spLocks noChangeArrowheads="1"/>
          </p:cNvSpPr>
          <p:nvPr/>
        </p:nvSpPr>
        <p:spPr bwMode="auto">
          <a:xfrm>
            <a:off x="508000" y="8435328"/>
            <a:ext cx="6424613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36563">
              <a:spcBef>
                <a:spcPct val="20000"/>
              </a:spcBef>
              <a:buFont typeface="Arial" panose="020B0604020202020204" pitchFamily="34" charset="0"/>
              <a:buChar char="•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8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7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879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879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879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879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rtl="1" eaLnBrk="1" hangingPunct="1">
              <a:spcBef>
                <a:spcPct val="0"/>
              </a:spcBef>
              <a:buFontTx/>
              <a:buNone/>
            </a:pPr>
            <a:r>
              <a:rPr lang="fa-IR" altLang="en-US" sz="2200">
                <a:cs typeface="B Nazanin" panose="00000400000000000000" pitchFamily="2" charset="-78"/>
              </a:rPr>
              <a:t>متن و عكس مورد نظر را اينجا اضافه كنيد</a:t>
            </a:r>
            <a:endParaRPr lang="en-US" altLang="en-US" sz="2200" b="1">
              <a:cs typeface="B Nazanin" panose="00000400000000000000" pitchFamily="2" charset="-78"/>
            </a:endParaRPr>
          </a:p>
          <a:p>
            <a:pPr algn="just" rtl="1" eaLnBrk="1" hangingPunct="1">
              <a:spcBef>
                <a:spcPct val="0"/>
              </a:spcBef>
              <a:buFontTx/>
              <a:buNone/>
            </a:pPr>
            <a:endParaRPr lang="en-US" altLang="en-US" sz="2200">
              <a:cs typeface="B Nazanin" panose="00000400000000000000" pitchFamily="2" charset="-7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783" b="83893"/>
          <a:stretch/>
        </p:blipFill>
        <p:spPr>
          <a:xfrm>
            <a:off x="371475" y="0"/>
            <a:ext cx="20847049" cy="323944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966</TotalTime>
  <Words>486</Words>
  <Application>Microsoft Office PowerPoint</Application>
  <PresentationFormat>Custom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 Nazanin</vt:lpstr>
      <vt:lpstr>B Titr</vt:lpstr>
      <vt:lpstr>Calibri</vt:lpstr>
      <vt:lpstr>Times New Roman</vt:lpstr>
      <vt:lpstr>Office Theme</vt:lpstr>
      <vt:lpstr>PowerPoint Presentation</vt:lpstr>
    </vt:vector>
  </TitlesOfParts>
  <Company>Office07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 Customer</dc:creator>
  <cp:lastModifiedBy>Mojgan Azizi</cp:lastModifiedBy>
  <cp:revision>89</cp:revision>
  <dcterms:created xsi:type="dcterms:W3CDTF">2010-02-19T19:33:34Z</dcterms:created>
  <dcterms:modified xsi:type="dcterms:W3CDTF">2023-04-30T09:34:40Z</dcterms:modified>
</cp:coreProperties>
</file>